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7" r:id="rId3"/>
    <p:sldId id="272" r:id="rId4"/>
    <p:sldId id="271" r:id="rId5"/>
    <p:sldId id="305" r:id="rId6"/>
    <p:sldId id="307" r:id="rId7"/>
    <p:sldId id="311" r:id="rId8"/>
    <p:sldId id="268" r:id="rId9"/>
    <p:sldId id="319" r:id="rId10"/>
    <p:sldId id="320" r:id="rId11"/>
    <p:sldId id="297" r:id="rId12"/>
    <p:sldId id="312" r:id="rId13"/>
    <p:sldId id="310" r:id="rId14"/>
    <p:sldId id="309" r:id="rId15"/>
    <p:sldId id="313" r:id="rId16"/>
    <p:sldId id="295" r:id="rId17"/>
    <p:sldId id="317" r:id="rId18"/>
    <p:sldId id="315" r:id="rId19"/>
    <p:sldId id="314" r:id="rId20"/>
    <p:sldId id="318" r:id="rId21"/>
    <p:sldId id="299" r:id="rId22"/>
    <p:sldId id="280" r:id="rId23"/>
    <p:sldId id="303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D8"/>
    <a:srgbClr val="000000"/>
    <a:srgbClr val="C0B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33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Bangladesh-T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" y="0"/>
            <a:ext cx="9130424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5943600"/>
            <a:ext cx="4191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যাত্রীবাহী গাড়ি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বিগত বছরের যাত্রী ও পন্য পরিবহনের তালিকা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1143000"/>
          <a:ext cx="8534399" cy="106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199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224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যাত্রী সংখ্যা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(হাজারে)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224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পন্য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সামগ্রী </a:t>
                      </a:r>
                      <a:endParaRPr lang="en-US" sz="320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(হাজার টন)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2240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230880"/>
          <a:ext cx="8610600" cy="57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২০০৩-২০০৪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৪৩৪৩৫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৩৪৭৩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1" y="2392680"/>
          <a:ext cx="8534399" cy="57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199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২০০২-২০০৩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৩৯১৬২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৩৬৬৬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145280"/>
          <a:ext cx="8610600" cy="57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২০০৪-২০০৫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৪২২৫৪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৩২০৬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5059680"/>
          <a:ext cx="8610600" cy="57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২০০৫-২০০৬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৪৪৫২০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৩০৫৭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5974080"/>
          <a:ext cx="8610600" cy="57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২০০৬-২০০৭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৪৫৭৫৮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২৯৬৭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6439_77c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ounded Rectangle 6"/>
          <p:cNvSpPr/>
          <p:nvPr/>
        </p:nvSpPr>
        <p:spPr>
          <a:xfrm>
            <a:off x="1905000" y="6019800"/>
            <a:ext cx="5486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মিটারগেজ রেলপথ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0"/>
            <a:ext cx="8153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মিটারগেজ লাইনের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দুরত্ব </a:t>
            </a:r>
          </a:p>
          <a:p>
            <a:pPr algn="ctr"/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 মিটার বা ৩ফুট ৩ইঞ্চি(প্রায়)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বাংলাদেশের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উল্লেখযোগ্য মিটারগেজ রেলপথ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88976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চট্টগ্রাম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আখাউড়া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নারায়ণ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গঞ্জ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1600" y="2819400"/>
          <a:ext cx="6629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আখাউড়া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ছাতক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371600" y="388620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নারায়ণ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গঞ্জ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ময়মনসিং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জামালপুর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371600" y="487680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চাদঁপুর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লাকসাম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নোয়াখালি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61341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3352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5000" y="685800"/>
          <a:ext cx="33528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143000"/>
                <a:gridCol w="1295400"/>
              </a:tblGrid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চট্টগ্রাম</a:t>
                      </a:r>
                      <a:endParaRPr lang="en-US" sz="11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আখাউড়া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নারায়ণ</a:t>
                      </a:r>
                      <a:r>
                        <a:rPr lang="bn-BD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গঞ্জ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715000" y="1371600"/>
          <a:ext cx="3352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/>
                <a:gridCol w="1092200"/>
                <a:gridCol w="11684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আখাউড়া</a:t>
                      </a:r>
                      <a:endParaRPr lang="en-US" sz="24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  <a:endParaRPr lang="en-US" sz="24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ছাতক</a:t>
                      </a:r>
                      <a:endParaRPr lang="en-US" sz="24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715000" y="2057400"/>
          <a:ext cx="3429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নারায়ণ</a:t>
                      </a:r>
                      <a:r>
                        <a:rPr lang="bn-BD" sz="2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গঞ্জ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ময়মনসিং</a:t>
                      </a:r>
                      <a:r>
                        <a:rPr lang="bn-BD" sz="2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জামালপুর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5000" y="2743200"/>
          <a:ext cx="3352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371600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চাদঁপুর</a:t>
                      </a:r>
                      <a:endParaRPr lang="en-US" sz="24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লাকসাম</a:t>
                      </a:r>
                      <a:endParaRPr lang="en-US" sz="24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নোয়াখালি</a:t>
                      </a:r>
                      <a:endParaRPr lang="en-US" sz="24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4038600" y="4648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29000" y="3048000"/>
            <a:ext cx="152400" cy="152400"/>
          </a:xfrm>
          <a:prstGeom prst="ellipse">
            <a:avLst/>
          </a:prstGeom>
          <a:solidFill>
            <a:srgbClr val="224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62400" y="1752600"/>
            <a:ext cx="152400" cy="152400"/>
          </a:xfrm>
          <a:prstGeom prst="ellipse">
            <a:avLst/>
          </a:prstGeom>
          <a:solidFill>
            <a:srgbClr val="224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43200" y="33528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81200" y="15240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32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800350" y="3409950"/>
            <a:ext cx="1314450" cy="1314450"/>
          </a:xfrm>
          <a:custGeom>
            <a:avLst/>
            <a:gdLst>
              <a:gd name="connsiteX0" fmla="*/ 1314450 w 1314450"/>
              <a:gd name="connsiteY0" fmla="*/ 1314450 h 1314450"/>
              <a:gd name="connsiteX1" fmla="*/ 1295400 w 1314450"/>
              <a:gd name="connsiteY1" fmla="*/ 1301750 h 1314450"/>
              <a:gd name="connsiteX2" fmla="*/ 1276350 w 1314450"/>
              <a:gd name="connsiteY2" fmla="*/ 1282700 h 1314450"/>
              <a:gd name="connsiteX3" fmla="*/ 1257300 w 1314450"/>
              <a:gd name="connsiteY3" fmla="*/ 1276350 h 1314450"/>
              <a:gd name="connsiteX4" fmla="*/ 1238250 w 1314450"/>
              <a:gd name="connsiteY4" fmla="*/ 1263650 h 1314450"/>
              <a:gd name="connsiteX5" fmla="*/ 1193800 w 1314450"/>
              <a:gd name="connsiteY5" fmla="*/ 1219200 h 1314450"/>
              <a:gd name="connsiteX6" fmla="*/ 1174750 w 1314450"/>
              <a:gd name="connsiteY6" fmla="*/ 1200150 h 1314450"/>
              <a:gd name="connsiteX7" fmla="*/ 1162050 w 1314450"/>
              <a:gd name="connsiteY7" fmla="*/ 1155700 h 1314450"/>
              <a:gd name="connsiteX8" fmla="*/ 1149350 w 1314450"/>
              <a:gd name="connsiteY8" fmla="*/ 1136650 h 1314450"/>
              <a:gd name="connsiteX9" fmla="*/ 1174750 w 1314450"/>
              <a:gd name="connsiteY9" fmla="*/ 1098550 h 1314450"/>
              <a:gd name="connsiteX10" fmla="*/ 1149350 w 1314450"/>
              <a:gd name="connsiteY10" fmla="*/ 1041400 h 1314450"/>
              <a:gd name="connsiteX11" fmla="*/ 1143000 w 1314450"/>
              <a:gd name="connsiteY11" fmla="*/ 1016000 h 1314450"/>
              <a:gd name="connsiteX12" fmla="*/ 1117600 w 1314450"/>
              <a:gd name="connsiteY12" fmla="*/ 977900 h 1314450"/>
              <a:gd name="connsiteX13" fmla="*/ 1104900 w 1314450"/>
              <a:gd name="connsiteY13" fmla="*/ 958850 h 1314450"/>
              <a:gd name="connsiteX14" fmla="*/ 1098550 w 1314450"/>
              <a:gd name="connsiteY14" fmla="*/ 939800 h 1314450"/>
              <a:gd name="connsiteX15" fmla="*/ 1085850 w 1314450"/>
              <a:gd name="connsiteY15" fmla="*/ 920750 h 1314450"/>
              <a:gd name="connsiteX16" fmla="*/ 1073150 w 1314450"/>
              <a:gd name="connsiteY16" fmla="*/ 882650 h 1314450"/>
              <a:gd name="connsiteX17" fmla="*/ 1060450 w 1314450"/>
              <a:gd name="connsiteY17" fmla="*/ 863600 h 1314450"/>
              <a:gd name="connsiteX18" fmla="*/ 1054100 w 1314450"/>
              <a:gd name="connsiteY18" fmla="*/ 844550 h 1314450"/>
              <a:gd name="connsiteX19" fmla="*/ 1028700 w 1314450"/>
              <a:gd name="connsiteY19" fmla="*/ 806450 h 1314450"/>
              <a:gd name="connsiteX20" fmla="*/ 1016000 w 1314450"/>
              <a:gd name="connsiteY20" fmla="*/ 787400 h 1314450"/>
              <a:gd name="connsiteX21" fmla="*/ 984250 w 1314450"/>
              <a:gd name="connsiteY21" fmla="*/ 730250 h 1314450"/>
              <a:gd name="connsiteX22" fmla="*/ 946150 w 1314450"/>
              <a:gd name="connsiteY22" fmla="*/ 692150 h 1314450"/>
              <a:gd name="connsiteX23" fmla="*/ 901700 w 1314450"/>
              <a:gd name="connsiteY23" fmla="*/ 666750 h 1314450"/>
              <a:gd name="connsiteX24" fmla="*/ 882650 w 1314450"/>
              <a:gd name="connsiteY24" fmla="*/ 654050 h 1314450"/>
              <a:gd name="connsiteX25" fmla="*/ 850900 w 1314450"/>
              <a:gd name="connsiteY25" fmla="*/ 615950 h 1314450"/>
              <a:gd name="connsiteX26" fmla="*/ 838200 w 1314450"/>
              <a:gd name="connsiteY26" fmla="*/ 596900 h 1314450"/>
              <a:gd name="connsiteX27" fmla="*/ 800100 w 1314450"/>
              <a:gd name="connsiteY27" fmla="*/ 565150 h 1314450"/>
              <a:gd name="connsiteX28" fmla="*/ 793750 w 1314450"/>
              <a:gd name="connsiteY28" fmla="*/ 546100 h 1314450"/>
              <a:gd name="connsiteX29" fmla="*/ 736600 w 1314450"/>
              <a:gd name="connsiteY29" fmla="*/ 501650 h 1314450"/>
              <a:gd name="connsiteX30" fmla="*/ 698500 w 1314450"/>
              <a:gd name="connsiteY30" fmla="*/ 463550 h 1314450"/>
              <a:gd name="connsiteX31" fmla="*/ 685800 w 1314450"/>
              <a:gd name="connsiteY31" fmla="*/ 444500 h 1314450"/>
              <a:gd name="connsiteX32" fmla="*/ 666750 w 1314450"/>
              <a:gd name="connsiteY32" fmla="*/ 431800 h 1314450"/>
              <a:gd name="connsiteX33" fmla="*/ 628650 w 1314450"/>
              <a:gd name="connsiteY33" fmla="*/ 400050 h 1314450"/>
              <a:gd name="connsiteX34" fmla="*/ 488950 w 1314450"/>
              <a:gd name="connsiteY34" fmla="*/ 393700 h 1314450"/>
              <a:gd name="connsiteX35" fmla="*/ 469900 w 1314450"/>
              <a:gd name="connsiteY35" fmla="*/ 387350 h 1314450"/>
              <a:gd name="connsiteX36" fmla="*/ 425450 w 1314450"/>
              <a:gd name="connsiteY36" fmla="*/ 355600 h 1314450"/>
              <a:gd name="connsiteX37" fmla="*/ 400050 w 1314450"/>
              <a:gd name="connsiteY37" fmla="*/ 349250 h 1314450"/>
              <a:gd name="connsiteX38" fmla="*/ 330200 w 1314450"/>
              <a:gd name="connsiteY38" fmla="*/ 361950 h 1314450"/>
              <a:gd name="connsiteX39" fmla="*/ 285750 w 1314450"/>
              <a:gd name="connsiteY39" fmla="*/ 381000 h 1314450"/>
              <a:gd name="connsiteX40" fmla="*/ 158750 w 1314450"/>
              <a:gd name="connsiteY40" fmla="*/ 374650 h 1314450"/>
              <a:gd name="connsiteX41" fmla="*/ 101600 w 1314450"/>
              <a:gd name="connsiteY41" fmla="*/ 336550 h 1314450"/>
              <a:gd name="connsiteX42" fmla="*/ 82550 w 1314450"/>
              <a:gd name="connsiteY42" fmla="*/ 330200 h 1314450"/>
              <a:gd name="connsiteX43" fmla="*/ 12700 w 1314450"/>
              <a:gd name="connsiteY43" fmla="*/ 279400 h 1314450"/>
              <a:gd name="connsiteX44" fmla="*/ 0 w 1314450"/>
              <a:gd name="connsiteY44" fmla="*/ 260350 h 1314450"/>
              <a:gd name="connsiteX45" fmla="*/ 19050 w 1314450"/>
              <a:gd name="connsiteY45" fmla="*/ 171450 h 1314450"/>
              <a:gd name="connsiteX46" fmla="*/ 25400 w 1314450"/>
              <a:gd name="connsiteY46" fmla="*/ 152400 h 1314450"/>
              <a:gd name="connsiteX47" fmla="*/ 50800 w 1314450"/>
              <a:gd name="connsiteY47" fmla="*/ 114300 h 1314450"/>
              <a:gd name="connsiteX48" fmla="*/ 44450 w 1314450"/>
              <a:gd name="connsiteY48" fmla="*/ 50800 h 1314450"/>
              <a:gd name="connsiteX49" fmla="*/ 31750 w 1314450"/>
              <a:gd name="connsiteY49" fmla="*/ 31750 h 1314450"/>
              <a:gd name="connsiteX50" fmla="*/ 31750 w 1314450"/>
              <a:gd name="connsiteY50" fmla="*/ 0 h 1314450"/>
              <a:gd name="connsiteX51" fmla="*/ 31750 w 1314450"/>
              <a:gd name="connsiteY51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14450" h="1314450">
                <a:moveTo>
                  <a:pt x="1314450" y="1314450"/>
                </a:moveTo>
                <a:cubicBezTo>
                  <a:pt x="1308100" y="1310217"/>
                  <a:pt x="1301263" y="1306636"/>
                  <a:pt x="1295400" y="1301750"/>
                </a:cubicBezTo>
                <a:cubicBezTo>
                  <a:pt x="1288501" y="1296001"/>
                  <a:pt x="1283822" y="1287681"/>
                  <a:pt x="1276350" y="1282700"/>
                </a:cubicBezTo>
                <a:cubicBezTo>
                  <a:pt x="1270781" y="1278987"/>
                  <a:pt x="1263287" y="1279343"/>
                  <a:pt x="1257300" y="1276350"/>
                </a:cubicBezTo>
                <a:cubicBezTo>
                  <a:pt x="1250474" y="1272937"/>
                  <a:pt x="1244600" y="1267883"/>
                  <a:pt x="1238250" y="1263650"/>
                </a:cubicBezTo>
                <a:cubicBezTo>
                  <a:pt x="1209137" y="1219981"/>
                  <a:pt x="1227330" y="1230377"/>
                  <a:pt x="1193800" y="1219200"/>
                </a:cubicBezTo>
                <a:cubicBezTo>
                  <a:pt x="1187450" y="1212850"/>
                  <a:pt x="1179731" y="1207622"/>
                  <a:pt x="1174750" y="1200150"/>
                </a:cubicBezTo>
                <a:cubicBezTo>
                  <a:pt x="1169807" y="1192736"/>
                  <a:pt x="1164590" y="1161627"/>
                  <a:pt x="1162050" y="1155700"/>
                </a:cubicBezTo>
                <a:cubicBezTo>
                  <a:pt x="1159044" y="1148685"/>
                  <a:pt x="1153583" y="1143000"/>
                  <a:pt x="1149350" y="1136650"/>
                </a:cubicBezTo>
                <a:cubicBezTo>
                  <a:pt x="1157817" y="1123950"/>
                  <a:pt x="1179577" y="1113030"/>
                  <a:pt x="1174750" y="1098550"/>
                </a:cubicBezTo>
                <a:cubicBezTo>
                  <a:pt x="1159637" y="1053210"/>
                  <a:pt x="1169476" y="1071589"/>
                  <a:pt x="1149350" y="1041400"/>
                </a:cubicBezTo>
                <a:cubicBezTo>
                  <a:pt x="1147233" y="1032933"/>
                  <a:pt x="1146903" y="1023806"/>
                  <a:pt x="1143000" y="1016000"/>
                </a:cubicBezTo>
                <a:cubicBezTo>
                  <a:pt x="1136174" y="1002348"/>
                  <a:pt x="1126067" y="990600"/>
                  <a:pt x="1117600" y="977900"/>
                </a:cubicBezTo>
                <a:cubicBezTo>
                  <a:pt x="1113367" y="971550"/>
                  <a:pt x="1107313" y="966090"/>
                  <a:pt x="1104900" y="958850"/>
                </a:cubicBezTo>
                <a:cubicBezTo>
                  <a:pt x="1102783" y="952500"/>
                  <a:pt x="1101543" y="945787"/>
                  <a:pt x="1098550" y="939800"/>
                </a:cubicBezTo>
                <a:cubicBezTo>
                  <a:pt x="1095137" y="932974"/>
                  <a:pt x="1088950" y="927724"/>
                  <a:pt x="1085850" y="920750"/>
                </a:cubicBezTo>
                <a:cubicBezTo>
                  <a:pt x="1080413" y="908517"/>
                  <a:pt x="1080576" y="893789"/>
                  <a:pt x="1073150" y="882650"/>
                </a:cubicBezTo>
                <a:cubicBezTo>
                  <a:pt x="1068917" y="876300"/>
                  <a:pt x="1063863" y="870426"/>
                  <a:pt x="1060450" y="863600"/>
                </a:cubicBezTo>
                <a:cubicBezTo>
                  <a:pt x="1057457" y="857613"/>
                  <a:pt x="1057351" y="850401"/>
                  <a:pt x="1054100" y="844550"/>
                </a:cubicBezTo>
                <a:cubicBezTo>
                  <a:pt x="1046687" y="831207"/>
                  <a:pt x="1037167" y="819150"/>
                  <a:pt x="1028700" y="806450"/>
                </a:cubicBezTo>
                <a:cubicBezTo>
                  <a:pt x="1024467" y="800100"/>
                  <a:pt x="1018413" y="794640"/>
                  <a:pt x="1016000" y="787400"/>
                </a:cubicBezTo>
                <a:cubicBezTo>
                  <a:pt x="1008015" y="763445"/>
                  <a:pt x="1006085" y="752085"/>
                  <a:pt x="984250" y="730250"/>
                </a:cubicBezTo>
                <a:cubicBezTo>
                  <a:pt x="971550" y="717550"/>
                  <a:pt x="961094" y="702113"/>
                  <a:pt x="946150" y="692150"/>
                </a:cubicBezTo>
                <a:cubicBezTo>
                  <a:pt x="899738" y="661208"/>
                  <a:pt x="958096" y="698976"/>
                  <a:pt x="901700" y="666750"/>
                </a:cubicBezTo>
                <a:cubicBezTo>
                  <a:pt x="895074" y="662964"/>
                  <a:pt x="889000" y="658283"/>
                  <a:pt x="882650" y="654050"/>
                </a:cubicBezTo>
                <a:cubicBezTo>
                  <a:pt x="851118" y="606752"/>
                  <a:pt x="891644" y="664843"/>
                  <a:pt x="850900" y="615950"/>
                </a:cubicBezTo>
                <a:cubicBezTo>
                  <a:pt x="846014" y="610087"/>
                  <a:pt x="843086" y="602763"/>
                  <a:pt x="838200" y="596900"/>
                </a:cubicBezTo>
                <a:cubicBezTo>
                  <a:pt x="822921" y="578565"/>
                  <a:pt x="818831" y="577637"/>
                  <a:pt x="800100" y="565150"/>
                </a:cubicBezTo>
                <a:cubicBezTo>
                  <a:pt x="797983" y="558800"/>
                  <a:pt x="797463" y="551669"/>
                  <a:pt x="793750" y="546100"/>
                </a:cubicBezTo>
                <a:cubicBezTo>
                  <a:pt x="775875" y="519288"/>
                  <a:pt x="761830" y="526880"/>
                  <a:pt x="736600" y="501650"/>
                </a:cubicBezTo>
                <a:cubicBezTo>
                  <a:pt x="723900" y="488950"/>
                  <a:pt x="708463" y="478494"/>
                  <a:pt x="698500" y="463550"/>
                </a:cubicBezTo>
                <a:cubicBezTo>
                  <a:pt x="694267" y="457200"/>
                  <a:pt x="691196" y="449896"/>
                  <a:pt x="685800" y="444500"/>
                </a:cubicBezTo>
                <a:cubicBezTo>
                  <a:pt x="680404" y="439104"/>
                  <a:pt x="672613" y="436686"/>
                  <a:pt x="666750" y="431800"/>
                </a:cubicBezTo>
                <a:cubicBezTo>
                  <a:pt x="660508" y="426599"/>
                  <a:pt x="639701" y="401376"/>
                  <a:pt x="628650" y="400050"/>
                </a:cubicBezTo>
                <a:cubicBezTo>
                  <a:pt x="582367" y="394496"/>
                  <a:pt x="535517" y="395817"/>
                  <a:pt x="488950" y="393700"/>
                </a:cubicBezTo>
                <a:cubicBezTo>
                  <a:pt x="482600" y="391583"/>
                  <a:pt x="475712" y="390671"/>
                  <a:pt x="469900" y="387350"/>
                </a:cubicBezTo>
                <a:cubicBezTo>
                  <a:pt x="463395" y="383633"/>
                  <a:pt x="435278" y="359812"/>
                  <a:pt x="425450" y="355600"/>
                </a:cubicBezTo>
                <a:cubicBezTo>
                  <a:pt x="417428" y="352162"/>
                  <a:pt x="408517" y="351367"/>
                  <a:pt x="400050" y="349250"/>
                </a:cubicBezTo>
                <a:cubicBezTo>
                  <a:pt x="389750" y="350721"/>
                  <a:pt x="345170" y="355534"/>
                  <a:pt x="330200" y="361950"/>
                </a:cubicBezTo>
                <a:cubicBezTo>
                  <a:pt x="268806" y="388262"/>
                  <a:pt x="358672" y="362770"/>
                  <a:pt x="285750" y="381000"/>
                </a:cubicBezTo>
                <a:cubicBezTo>
                  <a:pt x="243417" y="378883"/>
                  <a:pt x="200374" y="382655"/>
                  <a:pt x="158750" y="374650"/>
                </a:cubicBezTo>
                <a:cubicBezTo>
                  <a:pt x="113723" y="365991"/>
                  <a:pt x="133639" y="347230"/>
                  <a:pt x="101600" y="336550"/>
                </a:cubicBezTo>
                <a:cubicBezTo>
                  <a:pt x="95250" y="334433"/>
                  <a:pt x="88426" y="333405"/>
                  <a:pt x="82550" y="330200"/>
                </a:cubicBezTo>
                <a:cubicBezTo>
                  <a:pt x="53771" y="314502"/>
                  <a:pt x="32542" y="303210"/>
                  <a:pt x="12700" y="279400"/>
                </a:cubicBezTo>
                <a:cubicBezTo>
                  <a:pt x="7814" y="273537"/>
                  <a:pt x="4233" y="266700"/>
                  <a:pt x="0" y="260350"/>
                </a:cubicBezTo>
                <a:cubicBezTo>
                  <a:pt x="8010" y="196266"/>
                  <a:pt x="954" y="225739"/>
                  <a:pt x="19050" y="171450"/>
                </a:cubicBezTo>
                <a:cubicBezTo>
                  <a:pt x="21167" y="165100"/>
                  <a:pt x="21687" y="157969"/>
                  <a:pt x="25400" y="152400"/>
                </a:cubicBezTo>
                <a:lnTo>
                  <a:pt x="50800" y="114300"/>
                </a:lnTo>
                <a:cubicBezTo>
                  <a:pt x="48683" y="93133"/>
                  <a:pt x="49233" y="71527"/>
                  <a:pt x="44450" y="50800"/>
                </a:cubicBezTo>
                <a:cubicBezTo>
                  <a:pt x="42734" y="43364"/>
                  <a:pt x="33601" y="39154"/>
                  <a:pt x="31750" y="31750"/>
                </a:cubicBezTo>
                <a:cubicBezTo>
                  <a:pt x="29183" y="21483"/>
                  <a:pt x="31750" y="10583"/>
                  <a:pt x="31750" y="0"/>
                </a:cubicBezTo>
                <a:lnTo>
                  <a:pt x="3175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790825" y="1722863"/>
            <a:ext cx="1279168" cy="1396575"/>
          </a:xfrm>
          <a:custGeom>
            <a:avLst/>
            <a:gdLst>
              <a:gd name="connsiteX0" fmla="*/ 681038 w 1279168"/>
              <a:gd name="connsiteY0" fmla="*/ 1396575 h 1396575"/>
              <a:gd name="connsiteX1" fmla="*/ 661988 w 1279168"/>
              <a:gd name="connsiteY1" fmla="*/ 1387050 h 1396575"/>
              <a:gd name="connsiteX2" fmla="*/ 652463 w 1279168"/>
              <a:gd name="connsiteY2" fmla="*/ 1358475 h 1396575"/>
              <a:gd name="connsiteX3" fmla="*/ 638175 w 1279168"/>
              <a:gd name="connsiteY3" fmla="*/ 1329900 h 1396575"/>
              <a:gd name="connsiteX4" fmla="*/ 623888 w 1279168"/>
              <a:gd name="connsiteY4" fmla="*/ 1301325 h 1396575"/>
              <a:gd name="connsiteX5" fmla="*/ 595313 w 1279168"/>
              <a:gd name="connsiteY5" fmla="*/ 1272750 h 1396575"/>
              <a:gd name="connsiteX6" fmla="*/ 557213 w 1279168"/>
              <a:gd name="connsiteY6" fmla="*/ 1229887 h 1396575"/>
              <a:gd name="connsiteX7" fmla="*/ 528638 w 1279168"/>
              <a:gd name="connsiteY7" fmla="*/ 1201312 h 1396575"/>
              <a:gd name="connsiteX8" fmla="*/ 514350 w 1279168"/>
              <a:gd name="connsiteY8" fmla="*/ 1187025 h 1396575"/>
              <a:gd name="connsiteX9" fmla="*/ 466725 w 1279168"/>
              <a:gd name="connsiteY9" fmla="*/ 1158450 h 1396575"/>
              <a:gd name="connsiteX10" fmla="*/ 452438 w 1279168"/>
              <a:gd name="connsiteY10" fmla="*/ 1153687 h 1396575"/>
              <a:gd name="connsiteX11" fmla="*/ 438150 w 1279168"/>
              <a:gd name="connsiteY11" fmla="*/ 1139400 h 1396575"/>
              <a:gd name="connsiteX12" fmla="*/ 409575 w 1279168"/>
              <a:gd name="connsiteY12" fmla="*/ 1115587 h 1396575"/>
              <a:gd name="connsiteX13" fmla="*/ 400050 w 1279168"/>
              <a:gd name="connsiteY13" fmla="*/ 1096537 h 1396575"/>
              <a:gd name="connsiteX14" fmla="*/ 390525 w 1279168"/>
              <a:gd name="connsiteY14" fmla="*/ 1063200 h 1396575"/>
              <a:gd name="connsiteX15" fmla="*/ 385763 w 1279168"/>
              <a:gd name="connsiteY15" fmla="*/ 1039387 h 1396575"/>
              <a:gd name="connsiteX16" fmla="*/ 381000 w 1279168"/>
              <a:gd name="connsiteY16" fmla="*/ 1025100 h 1396575"/>
              <a:gd name="connsiteX17" fmla="*/ 376238 w 1279168"/>
              <a:gd name="connsiteY17" fmla="*/ 1001287 h 1396575"/>
              <a:gd name="connsiteX18" fmla="*/ 366713 w 1279168"/>
              <a:gd name="connsiteY18" fmla="*/ 987000 h 1396575"/>
              <a:gd name="connsiteX19" fmla="*/ 361950 w 1279168"/>
              <a:gd name="connsiteY19" fmla="*/ 972712 h 1396575"/>
              <a:gd name="connsiteX20" fmla="*/ 328613 w 1279168"/>
              <a:gd name="connsiteY20" fmla="*/ 929850 h 1396575"/>
              <a:gd name="connsiteX21" fmla="*/ 309563 w 1279168"/>
              <a:gd name="connsiteY21" fmla="*/ 901275 h 1396575"/>
              <a:gd name="connsiteX22" fmla="*/ 304800 w 1279168"/>
              <a:gd name="connsiteY22" fmla="*/ 886987 h 1396575"/>
              <a:gd name="connsiteX23" fmla="*/ 300038 w 1279168"/>
              <a:gd name="connsiteY23" fmla="*/ 867937 h 1396575"/>
              <a:gd name="connsiteX24" fmla="*/ 285750 w 1279168"/>
              <a:gd name="connsiteY24" fmla="*/ 858412 h 1396575"/>
              <a:gd name="connsiteX25" fmla="*/ 280988 w 1279168"/>
              <a:gd name="connsiteY25" fmla="*/ 844125 h 1396575"/>
              <a:gd name="connsiteX26" fmla="*/ 276225 w 1279168"/>
              <a:gd name="connsiteY26" fmla="*/ 820312 h 1396575"/>
              <a:gd name="connsiteX27" fmla="*/ 266700 w 1279168"/>
              <a:gd name="connsiteY27" fmla="*/ 806025 h 1396575"/>
              <a:gd name="connsiteX28" fmla="*/ 257175 w 1279168"/>
              <a:gd name="connsiteY28" fmla="*/ 777450 h 1396575"/>
              <a:gd name="connsiteX29" fmla="*/ 252413 w 1279168"/>
              <a:gd name="connsiteY29" fmla="*/ 763162 h 1396575"/>
              <a:gd name="connsiteX30" fmla="*/ 247650 w 1279168"/>
              <a:gd name="connsiteY30" fmla="*/ 739350 h 1396575"/>
              <a:gd name="connsiteX31" fmla="*/ 233363 w 1279168"/>
              <a:gd name="connsiteY31" fmla="*/ 686962 h 1396575"/>
              <a:gd name="connsiteX32" fmla="*/ 204788 w 1279168"/>
              <a:gd name="connsiteY32" fmla="*/ 620287 h 1396575"/>
              <a:gd name="connsiteX33" fmla="*/ 204788 w 1279168"/>
              <a:gd name="connsiteY33" fmla="*/ 620287 h 1396575"/>
              <a:gd name="connsiteX34" fmla="*/ 176213 w 1279168"/>
              <a:gd name="connsiteY34" fmla="*/ 577425 h 1396575"/>
              <a:gd name="connsiteX35" fmla="*/ 157163 w 1279168"/>
              <a:gd name="connsiteY35" fmla="*/ 548850 h 1396575"/>
              <a:gd name="connsiteX36" fmla="*/ 147638 w 1279168"/>
              <a:gd name="connsiteY36" fmla="*/ 534562 h 1396575"/>
              <a:gd name="connsiteX37" fmla="*/ 128588 w 1279168"/>
              <a:gd name="connsiteY37" fmla="*/ 491700 h 1396575"/>
              <a:gd name="connsiteX38" fmla="*/ 100013 w 1279168"/>
              <a:gd name="connsiteY38" fmla="*/ 463125 h 1396575"/>
              <a:gd name="connsiteX39" fmla="*/ 85725 w 1279168"/>
              <a:gd name="connsiteY39" fmla="*/ 458362 h 1396575"/>
              <a:gd name="connsiteX40" fmla="*/ 61913 w 1279168"/>
              <a:gd name="connsiteY40" fmla="*/ 434550 h 1396575"/>
              <a:gd name="connsiteX41" fmla="*/ 52388 w 1279168"/>
              <a:gd name="connsiteY41" fmla="*/ 420262 h 1396575"/>
              <a:gd name="connsiteX42" fmla="*/ 38100 w 1279168"/>
              <a:gd name="connsiteY42" fmla="*/ 405975 h 1396575"/>
              <a:gd name="connsiteX43" fmla="*/ 28575 w 1279168"/>
              <a:gd name="connsiteY43" fmla="*/ 391687 h 1396575"/>
              <a:gd name="connsiteX44" fmla="*/ 0 w 1279168"/>
              <a:gd name="connsiteY44" fmla="*/ 372637 h 1396575"/>
              <a:gd name="connsiteX45" fmla="*/ 4763 w 1279168"/>
              <a:gd name="connsiteY45" fmla="*/ 344062 h 1396575"/>
              <a:gd name="connsiteX46" fmla="*/ 52388 w 1279168"/>
              <a:gd name="connsiteY46" fmla="*/ 296437 h 1396575"/>
              <a:gd name="connsiteX47" fmla="*/ 80963 w 1279168"/>
              <a:gd name="connsiteY47" fmla="*/ 282150 h 1396575"/>
              <a:gd name="connsiteX48" fmla="*/ 90488 w 1279168"/>
              <a:gd name="connsiteY48" fmla="*/ 267862 h 1396575"/>
              <a:gd name="connsiteX49" fmla="*/ 119063 w 1279168"/>
              <a:gd name="connsiteY49" fmla="*/ 253575 h 1396575"/>
              <a:gd name="connsiteX50" fmla="*/ 123825 w 1279168"/>
              <a:gd name="connsiteY50" fmla="*/ 239287 h 1396575"/>
              <a:gd name="connsiteX51" fmla="*/ 166688 w 1279168"/>
              <a:gd name="connsiteY51" fmla="*/ 225000 h 1396575"/>
              <a:gd name="connsiteX52" fmla="*/ 195263 w 1279168"/>
              <a:gd name="connsiteY52" fmla="*/ 215475 h 1396575"/>
              <a:gd name="connsiteX53" fmla="*/ 214313 w 1279168"/>
              <a:gd name="connsiteY53" fmla="*/ 210712 h 1396575"/>
              <a:gd name="connsiteX54" fmla="*/ 242888 w 1279168"/>
              <a:gd name="connsiteY54" fmla="*/ 201187 h 1396575"/>
              <a:gd name="connsiteX55" fmla="*/ 257175 w 1279168"/>
              <a:gd name="connsiteY55" fmla="*/ 191662 h 1396575"/>
              <a:gd name="connsiteX56" fmla="*/ 285750 w 1279168"/>
              <a:gd name="connsiteY56" fmla="*/ 182137 h 1396575"/>
              <a:gd name="connsiteX57" fmla="*/ 314325 w 1279168"/>
              <a:gd name="connsiteY57" fmla="*/ 167850 h 1396575"/>
              <a:gd name="connsiteX58" fmla="*/ 323850 w 1279168"/>
              <a:gd name="connsiteY58" fmla="*/ 153562 h 1396575"/>
              <a:gd name="connsiteX59" fmla="*/ 338138 w 1279168"/>
              <a:gd name="connsiteY59" fmla="*/ 148800 h 1396575"/>
              <a:gd name="connsiteX60" fmla="*/ 352425 w 1279168"/>
              <a:gd name="connsiteY60" fmla="*/ 139275 h 1396575"/>
              <a:gd name="connsiteX61" fmla="*/ 366713 w 1279168"/>
              <a:gd name="connsiteY61" fmla="*/ 134512 h 1396575"/>
              <a:gd name="connsiteX62" fmla="*/ 395288 w 1279168"/>
              <a:gd name="connsiteY62" fmla="*/ 115462 h 1396575"/>
              <a:gd name="connsiteX63" fmla="*/ 423863 w 1279168"/>
              <a:gd name="connsiteY63" fmla="*/ 105937 h 1396575"/>
              <a:gd name="connsiteX64" fmla="*/ 442913 w 1279168"/>
              <a:gd name="connsiteY64" fmla="*/ 101175 h 1396575"/>
              <a:gd name="connsiteX65" fmla="*/ 485775 w 1279168"/>
              <a:gd name="connsiteY65" fmla="*/ 86887 h 1396575"/>
              <a:gd name="connsiteX66" fmla="*/ 528638 w 1279168"/>
              <a:gd name="connsiteY66" fmla="*/ 72600 h 1396575"/>
              <a:gd name="connsiteX67" fmla="*/ 542925 w 1279168"/>
              <a:gd name="connsiteY67" fmla="*/ 67837 h 1396575"/>
              <a:gd name="connsiteX68" fmla="*/ 647700 w 1279168"/>
              <a:gd name="connsiteY68" fmla="*/ 63075 h 1396575"/>
              <a:gd name="connsiteX69" fmla="*/ 690563 w 1279168"/>
              <a:gd name="connsiteY69" fmla="*/ 48787 h 1396575"/>
              <a:gd name="connsiteX70" fmla="*/ 704850 w 1279168"/>
              <a:gd name="connsiteY70" fmla="*/ 44025 h 1396575"/>
              <a:gd name="connsiteX71" fmla="*/ 766763 w 1279168"/>
              <a:gd name="connsiteY71" fmla="*/ 39262 h 1396575"/>
              <a:gd name="connsiteX72" fmla="*/ 800100 w 1279168"/>
              <a:gd name="connsiteY72" fmla="*/ 29737 h 1396575"/>
              <a:gd name="connsiteX73" fmla="*/ 814388 w 1279168"/>
              <a:gd name="connsiteY73" fmla="*/ 24975 h 1396575"/>
              <a:gd name="connsiteX74" fmla="*/ 857250 w 1279168"/>
              <a:gd name="connsiteY74" fmla="*/ 20212 h 1396575"/>
              <a:gd name="connsiteX75" fmla="*/ 895350 w 1279168"/>
              <a:gd name="connsiteY75" fmla="*/ 15450 h 1396575"/>
              <a:gd name="connsiteX76" fmla="*/ 1014413 w 1279168"/>
              <a:gd name="connsiteY76" fmla="*/ 15450 h 1396575"/>
              <a:gd name="connsiteX77" fmla="*/ 1038225 w 1279168"/>
              <a:gd name="connsiteY77" fmla="*/ 20212 h 1396575"/>
              <a:gd name="connsiteX78" fmla="*/ 1085850 w 1279168"/>
              <a:gd name="connsiteY78" fmla="*/ 34500 h 1396575"/>
              <a:gd name="connsiteX79" fmla="*/ 1100138 w 1279168"/>
              <a:gd name="connsiteY79" fmla="*/ 39262 h 1396575"/>
              <a:gd name="connsiteX80" fmla="*/ 1119188 w 1279168"/>
              <a:gd name="connsiteY80" fmla="*/ 44025 h 1396575"/>
              <a:gd name="connsiteX81" fmla="*/ 1162050 w 1279168"/>
              <a:gd name="connsiteY81" fmla="*/ 58312 h 1396575"/>
              <a:gd name="connsiteX82" fmla="*/ 1176338 w 1279168"/>
              <a:gd name="connsiteY82" fmla="*/ 63075 h 1396575"/>
              <a:gd name="connsiteX83" fmla="*/ 1276350 w 1279168"/>
              <a:gd name="connsiteY83" fmla="*/ 72600 h 1396575"/>
              <a:gd name="connsiteX84" fmla="*/ 1276350 w 1279168"/>
              <a:gd name="connsiteY84" fmla="*/ 72600 h 139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79168" h="1396575">
                <a:moveTo>
                  <a:pt x="681038" y="1396575"/>
                </a:moveTo>
                <a:cubicBezTo>
                  <a:pt x="674688" y="1393400"/>
                  <a:pt x="666248" y="1392730"/>
                  <a:pt x="661988" y="1387050"/>
                </a:cubicBezTo>
                <a:cubicBezTo>
                  <a:pt x="655964" y="1379018"/>
                  <a:pt x="655638" y="1368000"/>
                  <a:pt x="652463" y="1358475"/>
                </a:cubicBezTo>
                <a:cubicBezTo>
                  <a:pt x="645891" y="1338758"/>
                  <a:pt x="650484" y="1348363"/>
                  <a:pt x="638175" y="1329900"/>
                </a:cubicBezTo>
                <a:cubicBezTo>
                  <a:pt x="633762" y="1316659"/>
                  <a:pt x="633737" y="1312405"/>
                  <a:pt x="623888" y="1301325"/>
                </a:cubicBezTo>
                <a:cubicBezTo>
                  <a:pt x="614939" y="1291257"/>
                  <a:pt x="602785" y="1283958"/>
                  <a:pt x="595313" y="1272750"/>
                </a:cubicBezTo>
                <a:cubicBezTo>
                  <a:pt x="578317" y="1247255"/>
                  <a:pt x="589834" y="1262507"/>
                  <a:pt x="557213" y="1229887"/>
                </a:cubicBezTo>
                <a:lnTo>
                  <a:pt x="528638" y="1201312"/>
                </a:lnTo>
                <a:cubicBezTo>
                  <a:pt x="523875" y="1196549"/>
                  <a:pt x="519954" y="1190761"/>
                  <a:pt x="514350" y="1187025"/>
                </a:cubicBezTo>
                <a:cubicBezTo>
                  <a:pt x="494033" y="1173480"/>
                  <a:pt x="487229" y="1167238"/>
                  <a:pt x="466725" y="1158450"/>
                </a:cubicBezTo>
                <a:cubicBezTo>
                  <a:pt x="462111" y="1156472"/>
                  <a:pt x="457200" y="1155275"/>
                  <a:pt x="452438" y="1153687"/>
                </a:cubicBezTo>
                <a:cubicBezTo>
                  <a:pt x="447675" y="1148925"/>
                  <a:pt x="443324" y="1143712"/>
                  <a:pt x="438150" y="1139400"/>
                </a:cubicBezTo>
                <a:cubicBezTo>
                  <a:pt x="423408" y="1127115"/>
                  <a:pt x="421851" y="1132773"/>
                  <a:pt x="409575" y="1115587"/>
                </a:cubicBezTo>
                <a:cubicBezTo>
                  <a:pt x="405448" y="1109810"/>
                  <a:pt x="402847" y="1103063"/>
                  <a:pt x="400050" y="1096537"/>
                </a:cubicBezTo>
                <a:cubicBezTo>
                  <a:pt x="396380" y="1087974"/>
                  <a:pt x="392383" y="1071559"/>
                  <a:pt x="390525" y="1063200"/>
                </a:cubicBezTo>
                <a:cubicBezTo>
                  <a:pt x="388769" y="1055298"/>
                  <a:pt x="387726" y="1047240"/>
                  <a:pt x="385763" y="1039387"/>
                </a:cubicBezTo>
                <a:cubicBezTo>
                  <a:pt x="384545" y="1034517"/>
                  <a:pt x="382218" y="1029970"/>
                  <a:pt x="381000" y="1025100"/>
                </a:cubicBezTo>
                <a:cubicBezTo>
                  <a:pt x="379037" y="1017247"/>
                  <a:pt x="379080" y="1008866"/>
                  <a:pt x="376238" y="1001287"/>
                </a:cubicBezTo>
                <a:cubicBezTo>
                  <a:pt x="374228" y="995928"/>
                  <a:pt x="369273" y="992119"/>
                  <a:pt x="366713" y="987000"/>
                </a:cubicBezTo>
                <a:cubicBezTo>
                  <a:pt x="364468" y="982510"/>
                  <a:pt x="364388" y="977101"/>
                  <a:pt x="361950" y="972712"/>
                </a:cubicBezTo>
                <a:cubicBezTo>
                  <a:pt x="331320" y="917578"/>
                  <a:pt x="355610" y="964560"/>
                  <a:pt x="328613" y="929850"/>
                </a:cubicBezTo>
                <a:cubicBezTo>
                  <a:pt x="321585" y="920814"/>
                  <a:pt x="313183" y="912135"/>
                  <a:pt x="309563" y="901275"/>
                </a:cubicBezTo>
                <a:cubicBezTo>
                  <a:pt x="307975" y="896512"/>
                  <a:pt x="306179" y="891814"/>
                  <a:pt x="304800" y="886987"/>
                </a:cubicBezTo>
                <a:cubicBezTo>
                  <a:pt x="303002" y="880693"/>
                  <a:pt x="303669" y="873383"/>
                  <a:pt x="300038" y="867937"/>
                </a:cubicBezTo>
                <a:cubicBezTo>
                  <a:pt x="296863" y="863174"/>
                  <a:pt x="290513" y="861587"/>
                  <a:pt x="285750" y="858412"/>
                </a:cubicBezTo>
                <a:cubicBezTo>
                  <a:pt x="284163" y="853650"/>
                  <a:pt x="282206" y="848995"/>
                  <a:pt x="280988" y="844125"/>
                </a:cubicBezTo>
                <a:cubicBezTo>
                  <a:pt x="279025" y="836272"/>
                  <a:pt x="279067" y="827891"/>
                  <a:pt x="276225" y="820312"/>
                </a:cubicBezTo>
                <a:cubicBezTo>
                  <a:pt x="274215" y="814953"/>
                  <a:pt x="269875" y="810787"/>
                  <a:pt x="266700" y="806025"/>
                </a:cubicBezTo>
                <a:lnTo>
                  <a:pt x="257175" y="777450"/>
                </a:lnTo>
                <a:cubicBezTo>
                  <a:pt x="255588" y="772687"/>
                  <a:pt x="253398" y="768085"/>
                  <a:pt x="252413" y="763162"/>
                </a:cubicBezTo>
                <a:cubicBezTo>
                  <a:pt x="250825" y="755225"/>
                  <a:pt x="248881" y="747350"/>
                  <a:pt x="247650" y="739350"/>
                </a:cubicBezTo>
                <a:cubicBezTo>
                  <a:pt x="240536" y="693106"/>
                  <a:pt x="250722" y="713001"/>
                  <a:pt x="233363" y="686962"/>
                </a:cubicBezTo>
                <a:cubicBezTo>
                  <a:pt x="221062" y="637756"/>
                  <a:pt x="231100" y="659754"/>
                  <a:pt x="204788" y="620287"/>
                </a:cubicBezTo>
                <a:lnTo>
                  <a:pt x="204788" y="620287"/>
                </a:lnTo>
                <a:cubicBezTo>
                  <a:pt x="192753" y="584182"/>
                  <a:pt x="203295" y="597736"/>
                  <a:pt x="176213" y="577425"/>
                </a:cubicBezTo>
                <a:lnTo>
                  <a:pt x="157163" y="548850"/>
                </a:lnTo>
                <a:cubicBezTo>
                  <a:pt x="153988" y="544087"/>
                  <a:pt x="149448" y="539992"/>
                  <a:pt x="147638" y="534562"/>
                </a:cubicBezTo>
                <a:cubicBezTo>
                  <a:pt x="141598" y="516442"/>
                  <a:pt x="140664" y="505285"/>
                  <a:pt x="128588" y="491700"/>
                </a:cubicBezTo>
                <a:cubicBezTo>
                  <a:pt x="119639" y="481632"/>
                  <a:pt x="112792" y="467385"/>
                  <a:pt x="100013" y="463125"/>
                </a:cubicBezTo>
                <a:lnTo>
                  <a:pt x="85725" y="458362"/>
                </a:lnTo>
                <a:cubicBezTo>
                  <a:pt x="60322" y="420259"/>
                  <a:pt x="93665" y="466303"/>
                  <a:pt x="61913" y="434550"/>
                </a:cubicBezTo>
                <a:cubicBezTo>
                  <a:pt x="57866" y="430502"/>
                  <a:pt x="56052" y="424659"/>
                  <a:pt x="52388" y="420262"/>
                </a:cubicBezTo>
                <a:cubicBezTo>
                  <a:pt x="48076" y="415088"/>
                  <a:pt x="42412" y="411149"/>
                  <a:pt x="38100" y="405975"/>
                </a:cubicBezTo>
                <a:cubicBezTo>
                  <a:pt x="34436" y="401578"/>
                  <a:pt x="32883" y="395456"/>
                  <a:pt x="28575" y="391687"/>
                </a:cubicBezTo>
                <a:cubicBezTo>
                  <a:pt x="19960" y="384149"/>
                  <a:pt x="0" y="372637"/>
                  <a:pt x="0" y="372637"/>
                </a:cubicBezTo>
                <a:cubicBezTo>
                  <a:pt x="1588" y="363112"/>
                  <a:pt x="1049" y="352976"/>
                  <a:pt x="4763" y="344062"/>
                </a:cubicBezTo>
                <a:cubicBezTo>
                  <a:pt x="16975" y="314754"/>
                  <a:pt x="27476" y="313045"/>
                  <a:pt x="52388" y="296437"/>
                </a:cubicBezTo>
                <a:cubicBezTo>
                  <a:pt x="70853" y="284127"/>
                  <a:pt x="61244" y="288722"/>
                  <a:pt x="80963" y="282150"/>
                </a:cubicBezTo>
                <a:cubicBezTo>
                  <a:pt x="84138" y="277387"/>
                  <a:pt x="86441" y="271910"/>
                  <a:pt x="90488" y="267862"/>
                </a:cubicBezTo>
                <a:cubicBezTo>
                  <a:pt x="99721" y="258629"/>
                  <a:pt x="107442" y="257448"/>
                  <a:pt x="119063" y="253575"/>
                </a:cubicBezTo>
                <a:cubicBezTo>
                  <a:pt x="120650" y="248812"/>
                  <a:pt x="119740" y="242205"/>
                  <a:pt x="123825" y="239287"/>
                </a:cubicBezTo>
                <a:cubicBezTo>
                  <a:pt x="123831" y="239283"/>
                  <a:pt x="159541" y="227382"/>
                  <a:pt x="166688" y="225000"/>
                </a:cubicBezTo>
                <a:lnTo>
                  <a:pt x="195263" y="215475"/>
                </a:lnTo>
                <a:cubicBezTo>
                  <a:pt x="201613" y="213887"/>
                  <a:pt x="208044" y="212593"/>
                  <a:pt x="214313" y="210712"/>
                </a:cubicBezTo>
                <a:cubicBezTo>
                  <a:pt x="223930" y="207827"/>
                  <a:pt x="234534" y="206756"/>
                  <a:pt x="242888" y="201187"/>
                </a:cubicBezTo>
                <a:cubicBezTo>
                  <a:pt x="247650" y="198012"/>
                  <a:pt x="251945" y="193987"/>
                  <a:pt x="257175" y="191662"/>
                </a:cubicBezTo>
                <a:cubicBezTo>
                  <a:pt x="266350" y="187584"/>
                  <a:pt x="277396" y="187706"/>
                  <a:pt x="285750" y="182137"/>
                </a:cubicBezTo>
                <a:cubicBezTo>
                  <a:pt x="304215" y="169828"/>
                  <a:pt x="294608" y="174422"/>
                  <a:pt x="314325" y="167850"/>
                </a:cubicBezTo>
                <a:cubicBezTo>
                  <a:pt x="317500" y="163087"/>
                  <a:pt x="319380" y="157138"/>
                  <a:pt x="323850" y="153562"/>
                </a:cubicBezTo>
                <a:cubicBezTo>
                  <a:pt x="327770" y="150426"/>
                  <a:pt x="333648" y="151045"/>
                  <a:pt x="338138" y="148800"/>
                </a:cubicBezTo>
                <a:cubicBezTo>
                  <a:pt x="343257" y="146240"/>
                  <a:pt x="347306" y="141835"/>
                  <a:pt x="352425" y="139275"/>
                </a:cubicBezTo>
                <a:cubicBezTo>
                  <a:pt x="356915" y="137030"/>
                  <a:pt x="362324" y="136950"/>
                  <a:pt x="366713" y="134512"/>
                </a:cubicBezTo>
                <a:cubicBezTo>
                  <a:pt x="376720" y="128953"/>
                  <a:pt x="384428" y="119082"/>
                  <a:pt x="395288" y="115462"/>
                </a:cubicBezTo>
                <a:cubicBezTo>
                  <a:pt x="404813" y="112287"/>
                  <a:pt x="414122" y="108372"/>
                  <a:pt x="423863" y="105937"/>
                </a:cubicBezTo>
                <a:cubicBezTo>
                  <a:pt x="430213" y="104350"/>
                  <a:pt x="436644" y="103056"/>
                  <a:pt x="442913" y="101175"/>
                </a:cubicBezTo>
                <a:cubicBezTo>
                  <a:pt x="442980" y="101155"/>
                  <a:pt x="478598" y="89279"/>
                  <a:pt x="485775" y="86887"/>
                </a:cubicBezTo>
                <a:lnTo>
                  <a:pt x="528638" y="72600"/>
                </a:lnTo>
                <a:cubicBezTo>
                  <a:pt x="533400" y="71013"/>
                  <a:pt x="537910" y="68065"/>
                  <a:pt x="542925" y="67837"/>
                </a:cubicBezTo>
                <a:lnTo>
                  <a:pt x="647700" y="63075"/>
                </a:lnTo>
                <a:lnTo>
                  <a:pt x="690563" y="48787"/>
                </a:lnTo>
                <a:cubicBezTo>
                  <a:pt x="695325" y="47200"/>
                  <a:pt x="699845" y="44410"/>
                  <a:pt x="704850" y="44025"/>
                </a:cubicBezTo>
                <a:lnTo>
                  <a:pt x="766763" y="39262"/>
                </a:lnTo>
                <a:cubicBezTo>
                  <a:pt x="801012" y="27846"/>
                  <a:pt x="758248" y="41694"/>
                  <a:pt x="800100" y="29737"/>
                </a:cubicBezTo>
                <a:cubicBezTo>
                  <a:pt x="804927" y="28358"/>
                  <a:pt x="809436" y="25800"/>
                  <a:pt x="814388" y="24975"/>
                </a:cubicBezTo>
                <a:cubicBezTo>
                  <a:pt x="828568" y="22612"/>
                  <a:pt x="842973" y="21892"/>
                  <a:pt x="857250" y="20212"/>
                </a:cubicBezTo>
                <a:lnTo>
                  <a:pt x="895350" y="15450"/>
                </a:lnTo>
                <a:cubicBezTo>
                  <a:pt x="941697" y="0"/>
                  <a:pt x="912334" y="7889"/>
                  <a:pt x="1014413" y="15450"/>
                </a:cubicBezTo>
                <a:cubicBezTo>
                  <a:pt x="1022485" y="16048"/>
                  <a:pt x="1030323" y="18456"/>
                  <a:pt x="1038225" y="20212"/>
                </a:cubicBezTo>
                <a:cubicBezTo>
                  <a:pt x="1059814" y="25010"/>
                  <a:pt x="1062112" y="26588"/>
                  <a:pt x="1085850" y="34500"/>
                </a:cubicBezTo>
                <a:cubicBezTo>
                  <a:pt x="1090613" y="36087"/>
                  <a:pt x="1095268" y="38044"/>
                  <a:pt x="1100138" y="39262"/>
                </a:cubicBezTo>
                <a:cubicBezTo>
                  <a:pt x="1106488" y="40850"/>
                  <a:pt x="1113059" y="41727"/>
                  <a:pt x="1119188" y="44025"/>
                </a:cubicBezTo>
                <a:cubicBezTo>
                  <a:pt x="1182561" y="67791"/>
                  <a:pt x="1088996" y="40048"/>
                  <a:pt x="1162050" y="58312"/>
                </a:cubicBezTo>
                <a:cubicBezTo>
                  <a:pt x="1166920" y="59530"/>
                  <a:pt x="1171338" y="62620"/>
                  <a:pt x="1176338" y="63075"/>
                </a:cubicBezTo>
                <a:cubicBezTo>
                  <a:pt x="1279168" y="72423"/>
                  <a:pt x="1238776" y="53811"/>
                  <a:pt x="1276350" y="72600"/>
                </a:cubicBezTo>
                <a:lnTo>
                  <a:pt x="1276350" y="726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003020" y="1592580"/>
            <a:ext cx="816380" cy="1889760"/>
          </a:xfrm>
          <a:custGeom>
            <a:avLst/>
            <a:gdLst>
              <a:gd name="connsiteX0" fmla="*/ 777240 w 816380"/>
              <a:gd name="connsiteY0" fmla="*/ 1889760 h 1889760"/>
              <a:gd name="connsiteX1" fmla="*/ 784860 w 816380"/>
              <a:gd name="connsiteY1" fmla="*/ 1859280 h 1889760"/>
              <a:gd name="connsiteX2" fmla="*/ 800100 w 816380"/>
              <a:gd name="connsiteY2" fmla="*/ 1836420 h 1889760"/>
              <a:gd name="connsiteX3" fmla="*/ 792480 w 816380"/>
              <a:gd name="connsiteY3" fmla="*/ 1790700 h 1889760"/>
              <a:gd name="connsiteX4" fmla="*/ 784860 w 816380"/>
              <a:gd name="connsiteY4" fmla="*/ 1767840 h 1889760"/>
              <a:gd name="connsiteX5" fmla="*/ 762000 w 816380"/>
              <a:gd name="connsiteY5" fmla="*/ 1760220 h 1889760"/>
              <a:gd name="connsiteX6" fmla="*/ 746760 w 816380"/>
              <a:gd name="connsiteY6" fmla="*/ 1737360 h 1889760"/>
              <a:gd name="connsiteX7" fmla="*/ 739140 w 816380"/>
              <a:gd name="connsiteY7" fmla="*/ 1714500 h 1889760"/>
              <a:gd name="connsiteX8" fmla="*/ 670560 w 816380"/>
              <a:gd name="connsiteY8" fmla="*/ 1653540 h 1889760"/>
              <a:gd name="connsiteX9" fmla="*/ 662940 w 816380"/>
              <a:gd name="connsiteY9" fmla="*/ 1630680 h 1889760"/>
              <a:gd name="connsiteX10" fmla="*/ 647700 w 816380"/>
              <a:gd name="connsiteY10" fmla="*/ 1607820 h 1889760"/>
              <a:gd name="connsiteX11" fmla="*/ 662940 w 816380"/>
              <a:gd name="connsiteY11" fmla="*/ 1539240 h 1889760"/>
              <a:gd name="connsiteX12" fmla="*/ 670560 w 816380"/>
              <a:gd name="connsiteY12" fmla="*/ 1478280 h 1889760"/>
              <a:gd name="connsiteX13" fmla="*/ 685800 w 816380"/>
              <a:gd name="connsiteY13" fmla="*/ 1432560 h 1889760"/>
              <a:gd name="connsiteX14" fmla="*/ 693420 w 816380"/>
              <a:gd name="connsiteY14" fmla="*/ 1386840 h 1889760"/>
              <a:gd name="connsiteX15" fmla="*/ 701040 w 816380"/>
              <a:gd name="connsiteY15" fmla="*/ 1333500 h 1889760"/>
              <a:gd name="connsiteX16" fmla="*/ 708660 w 816380"/>
              <a:gd name="connsiteY16" fmla="*/ 1310640 h 1889760"/>
              <a:gd name="connsiteX17" fmla="*/ 716280 w 816380"/>
              <a:gd name="connsiteY17" fmla="*/ 1181100 h 1889760"/>
              <a:gd name="connsiteX18" fmla="*/ 723900 w 816380"/>
              <a:gd name="connsiteY18" fmla="*/ 1158240 h 1889760"/>
              <a:gd name="connsiteX19" fmla="*/ 731520 w 816380"/>
              <a:gd name="connsiteY19" fmla="*/ 1120140 h 1889760"/>
              <a:gd name="connsiteX20" fmla="*/ 754380 w 816380"/>
              <a:gd name="connsiteY20" fmla="*/ 1074420 h 1889760"/>
              <a:gd name="connsiteX21" fmla="*/ 769620 w 816380"/>
              <a:gd name="connsiteY21" fmla="*/ 1028700 h 1889760"/>
              <a:gd name="connsiteX22" fmla="*/ 777240 w 816380"/>
              <a:gd name="connsiteY22" fmla="*/ 1005840 h 1889760"/>
              <a:gd name="connsiteX23" fmla="*/ 800100 w 816380"/>
              <a:gd name="connsiteY23" fmla="*/ 960120 h 1889760"/>
              <a:gd name="connsiteX24" fmla="*/ 792480 w 816380"/>
              <a:gd name="connsiteY24" fmla="*/ 815340 h 1889760"/>
              <a:gd name="connsiteX25" fmla="*/ 784860 w 816380"/>
              <a:gd name="connsiteY25" fmla="*/ 792480 h 1889760"/>
              <a:gd name="connsiteX26" fmla="*/ 739140 w 816380"/>
              <a:gd name="connsiteY26" fmla="*/ 754380 h 1889760"/>
              <a:gd name="connsiteX27" fmla="*/ 716280 w 816380"/>
              <a:gd name="connsiteY27" fmla="*/ 708660 h 1889760"/>
              <a:gd name="connsiteX28" fmla="*/ 701040 w 816380"/>
              <a:gd name="connsiteY28" fmla="*/ 624840 h 1889760"/>
              <a:gd name="connsiteX29" fmla="*/ 670560 w 816380"/>
              <a:gd name="connsiteY29" fmla="*/ 579120 h 1889760"/>
              <a:gd name="connsiteX30" fmla="*/ 624840 w 816380"/>
              <a:gd name="connsiteY30" fmla="*/ 548640 h 1889760"/>
              <a:gd name="connsiteX31" fmla="*/ 609600 w 816380"/>
              <a:gd name="connsiteY31" fmla="*/ 525780 h 1889760"/>
              <a:gd name="connsiteX32" fmla="*/ 586740 w 816380"/>
              <a:gd name="connsiteY32" fmla="*/ 510540 h 1889760"/>
              <a:gd name="connsiteX33" fmla="*/ 502920 w 816380"/>
              <a:gd name="connsiteY33" fmla="*/ 487680 h 1889760"/>
              <a:gd name="connsiteX34" fmla="*/ 480060 w 816380"/>
              <a:gd name="connsiteY34" fmla="*/ 480060 h 1889760"/>
              <a:gd name="connsiteX35" fmla="*/ 441960 w 816380"/>
              <a:gd name="connsiteY35" fmla="*/ 472440 h 1889760"/>
              <a:gd name="connsiteX36" fmla="*/ 411480 w 816380"/>
              <a:gd name="connsiteY36" fmla="*/ 464820 h 1889760"/>
              <a:gd name="connsiteX37" fmla="*/ 320040 w 816380"/>
              <a:gd name="connsiteY37" fmla="*/ 449580 h 1889760"/>
              <a:gd name="connsiteX38" fmla="*/ 266700 w 816380"/>
              <a:gd name="connsiteY38" fmla="*/ 434340 h 1889760"/>
              <a:gd name="connsiteX39" fmla="*/ 243840 w 816380"/>
              <a:gd name="connsiteY39" fmla="*/ 426720 h 1889760"/>
              <a:gd name="connsiteX40" fmla="*/ 198120 w 816380"/>
              <a:gd name="connsiteY40" fmla="*/ 403860 h 1889760"/>
              <a:gd name="connsiteX41" fmla="*/ 114300 w 816380"/>
              <a:gd name="connsiteY41" fmla="*/ 381000 h 1889760"/>
              <a:gd name="connsiteX42" fmla="*/ 91440 w 816380"/>
              <a:gd name="connsiteY42" fmla="*/ 365760 h 1889760"/>
              <a:gd name="connsiteX43" fmla="*/ 76200 w 816380"/>
              <a:gd name="connsiteY43" fmla="*/ 342900 h 1889760"/>
              <a:gd name="connsiteX44" fmla="*/ 30480 w 816380"/>
              <a:gd name="connsiteY44" fmla="*/ 297180 h 1889760"/>
              <a:gd name="connsiteX45" fmla="*/ 7620 w 816380"/>
              <a:gd name="connsiteY45" fmla="*/ 228600 h 1889760"/>
              <a:gd name="connsiteX46" fmla="*/ 0 w 816380"/>
              <a:gd name="connsiteY46" fmla="*/ 205740 h 1889760"/>
              <a:gd name="connsiteX47" fmla="*/ 7620 w 816380"/>
              <a:gd name="connsiteY47" fmla="*/ 114300 h 1889760"/>
              <a:gd name="connsiteX48" fmla="*/ 22860 w 816380"/>
              <a:gd name="connsiteY48" fmla="*/ 68580 h 1889760"/>
              <a:gd name="connsiteX49" fmla="*/ 15240 w 816380"/>
              <a:gd name="connsiteY49" fmla="*/ 38100 h 1889760"/>
              <a:gd name="connsiteX50" fmla="*/ 7620 w 816380"/>
              <a:gd name="connsiteY50" fmla="*/ 15240 h 1889760"/>
              <a:gd name="connsiteX51" fmla="*/ 45720 w 816380"/>
              <a:gd name="connsiteY51" fmla="*/ 7620 h 1889760"/>
              <a:gd name="connsiteX52" fmla="*/ 22860 w 816380"/>
              <a:gd name="connsiteY52" fmla="*/ 0 h 1889760"/>
              <a:gd name="connsiteX53" fmla="*/ 22860 w 816380"/>
              <a:gd name="connsiteY53" fmla="*/ 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6380" h="1889760">
                <a:moveTo>
                  <a:pt x="777240" y="1889760"/>
                </a:moveTo>
                <a:cubicBezTo>
                  <a:pt x="779780" y="1879600"/>
                  <a:pt x="780735" y="1868906"/>
                  <a:pt x="784860" y="1859280"/>
                </a:cubicBezTo>
                <a:cubicBezTo>
                  <a:pt x="788468" y="1850862"/>
                  <a:pt x="799089" y="1845522"/>
                  <a:pt x="800100" y="1836420"/>
                </a:cubicBezTo>
                <a:cubicBezTo>
                  <a:pt x="801806" y="1821064"/>
                  <a:pt x="795832" y="1805782"/>
                  <a:pt x="792480" y="1790700"/>
                </a:cubicBezTo>
                <a:cubicBezTo>
                  <a:pt x="790738" y="1782859"/>
                  <a:pt x="790540" y="1773520"/>
                  <a:pt x="784860" y="1767840"/>
                </a:cubicBezTo>
                <a:cubicBezTo>
                  <a:pt x="779180" y="1762160"/>
                  <a:pt x="769620" y="1762760"/>
                  <a:pt x="762000" y="1760220"/>
                </a:cubicBezTo>
                <a:cubicBezTo>
                  <a:pt x="756920" y="1752600"/>
                  <a:pt x="750856" y="1745551"/>
                  <a:pt x="746760" y="1737360"/>
                </a:cubicBezTo>
                <a:cubicBezTo>
                  <a:pt x="743168" y="1730176"/>
                  <a:pt x="744071" y="1720840"/>
                  <a:pt x="739140" y="1714500"/>
                </a:cubicBezTo>
                <a:cubicBezTo>
                  <a:pt x="711035" y="1678364"/>
                  <a:pt x="701116" y="1673911"/>
                  <a:pt x="670560" y="1653540"/>
                </a:cubicBezTo>
                <a:cubicBezTo>
                  <a:pt x="668020" y="1645920"/>
                  <a:pt x="666532" y="1637864"/>
                  <a:pt x="662940" y="1630680"/>
                </a:cubicBezTo>
                <a:cubicBezTo>
                  <a:pt x="658844" y="1622489"/>
                  <a:pt x="647700" y="1616978"/>
                  <a:pt x="647700" y="1607820"/>
                </a:cubicBezTo>
                <a:cubicBezTo>
                  <a:pt x="647700" y="1584402"/>
                  <a:pt x="658870" y="1562301"/>
                  <a:pt x="662940" y="1539240"/>
                </a:cubicBezTo>
                <a:cubicBezTo>
                  <a:pt x="666499" y="1519073"/>
                  <a:pt x="666269" y="1498304"/>
                  <a:pt x="670560" y="1478280"/>
                </a:cubicBezTo>
                <a:cubicBezTo>
                  <a:pt x="673926" y="1462572"/>
                  <a:pt x="683159" y="1448406"/>
                  <a:pt x="685800" y="1432560"/>
                </a:cubicBezTo>
                <a:cubicBezTo>
                  <a:pt x="688340" y="1417320"/>
                  <a:pt x="691071" y="1402111"/>
                  <a:pt x="693420" y="1386840"/>
                </a:cubicBezTo>
                <a:cubicBezTo>
                  <a:pt x="696151" y="1369088"/>
                  <a:pt x="697518" y="1351112"/>
                  <a:pt x="701040" y="1333500"/>
                </a:cubicBezTo>
                <a:cubicBezTo>
                  <a:pt x="702615" y="1325624"/>
                  <a:pt x="706120" y="1318260"/>
                  <a:pt x="708660" y="1310640"/>
                </a:cubicBezTo>
                <a:cubicBezTo>
                  <a:pt x="711200" y="1267460"/>
                  <a:pt x="711976" y="1224140"/>
                  <a:pt x="716280" y="1181100"/>
                </a:cubicBezTo>
                <a:cubicBezTo>
                  <a:pt x="717079" y="1173108"/>
                  <a:pt x="721952" y="1166032"/>
                  <a:pt x="723900" y="1158240"/>
                </a:cubicBezTo>
                <a:cubicBezTo>
                  <a:pt x="727041" y="1145675"/>
                  <a:pt x="728379" y="1132705"/>
                  <a:pt x="731520" y="1120140"/>
                </a:cubicBezTo>
                <a:cubicBezTo>
                  <a:pt x="743430" y="1072500"/>
                  <a:pt x="733095" y="1122311"/>
                  <a:pt x="754380" y="1074420"/>
                </a:cubicBezTo>
                <a:cubicBezTo>
                  <a:pt x="760904" y="1059740"/>
                  <a:pt x="764540" y="1043940"/>
                  <a:pt x="769620" y="1028700"/>
                </a:cubicBezTo>
                <a:cubicBezTo>
                  <a:pt x="772160" y="1021080"/>
                  <a:pt x="772785" y="1012523"/>
                  <a:pt x="777240" y="1005840"/>
                </a:cubicBezTo>
                <a:cubicBezTo>
                  <a:pt x="796935" y="976297"/>
                  <a:pt x="789584" y="991668"/>
                  <a:pt x="800100" y="960120"/>
                </a:cubicBezTo>
                <a:cubicBezTo>
                  <a:pt x="808831" y="855353"/>
                  <a:pt x="816380" y="895005"/>
                  <a:pt x="792480" y="815340"/>
                </a:cubicBezTo>
                <a:cubicBezTo>
                  <a:pt x="790172" y="807647"/>
                  <a:pt x="789315" y="799163"/>
                  <a:pt x="784860" y="792480"/>
                </a:cubicBezTo>
                <a:cubicBezTo>
                  <a:pt x="773126" y="774879"/>
                  <a:pt x="756008" y="765625"/>
                  <a:pt x="739140" y="754380"/>
                </a:cubicBezTo>
                <a:cubicBezTo>
                  <a:pt x="726938" y="736078"/>
                  <a:pt x="720224" y="730349"/>
                  <a:pt x="716280" y="708660"/>
                </a:cubicBezTo>
                <a:cubicBezTo>
                  <a:pt x="713497" y="693355"/>
                  <a:pt x="712848" y="646094"/>
                  <a:pt x="701040" y="624840"/>
                </a:cubicBezTo>
                <a:cubicBezTo>
                  <a:pt x="692145" y="608829"/>
                  <a:pt x="685800" y="589280"/>
                  <a:pt x="670560" y="579120"/>
                </a:cubicBezTo>
                <a:lnTo>
                  <a:pt x="624840" y="548640"/>
                </a:lnTo>
                <a:cubicBezTo>
                  <a:pt x="619760" y="541020"/>
                  <a:pt x="616076" y="532256"/>
                  <a:pt x="609600" y="525780"/>
                </a:cubicBezTo>
                <a:cubicBezTo>
                  <a:pt x="603124" y="519304"/>
                  <a:pt x="595109" y="514259"/>
                  <a:pt x="586740" y="510540"/>
                </a:cubicBezTo>
                <a:cubicBezTo>
                  <a:pt x="544704" y="491857"/>
                  <a:pt x="543896" y="497924"/>
                  <a:pt x="502920" y="487680"/>
                </a:cubicBezTo>
                <a:cubicBezTo>
                  <a:pt x="495128" y="485732"/>
                  <a:pt x="487852" y="482008"/>
                  <a:pt x="480060" y="480060"/>
                </a:cubicBezTo>
                <a:cubicBezTo>
                  <a:pt x="467495" y="476919"/>
                  <a:pt x="454603" y="475250"/>
                  <a:pt x="441960" y="472440"/>
                </a:cubicBezTo>
                <a:cubicBezTo>
                  <a:pt x="431737" y="470168"/>
                  <a:pt x="421773" y="466750"/>
                  <a:pt x="411480" y="464820"/>
                </a:cubicBezTo>
                <a:cubicBezTo>
                  <a:pt x="381109" y="459125"/>
                  <a:pt x="349355" y="459352"/>
                  <a:pt x="320040" y="449580"/>
                </a:cubicBezTo>
                <a:cubicBezTo>
                  <a:pt x="265230" y="431310"/>
                  <a:pt x="333677" y="453476"/>
                  <a:pt x="266700" y="434340"/>
                </a:cubicBezTo>
                <a:cubicBezTo>
                  <a:pt x="258977" y="432133"/>
                  <a:pt x="251024" y="430312"/>
                  <a:pt x="243840" y="426720"/>
                </a:cubicBezTo>
                <a:cubicBezTo>
                  <a:pt x="206591" y="408096"/>
                  <a:pt x="236426" y="413437"/>
                  <a:pt x="198120" y="403860"/>
                </a:cubicBezTo>
                <a:cubicBezTo>
                  <a:pt x="175219" y="398135"/>
                  <a:pt x="133917" y="394078"/>
                  <a:pt x="114300" y="381000"/>
                </a:cubicBezTo>
                <a:lnTo>
                  <a:pt x="91440" y="365760"/>
                </a:lnTo>
                <a:cubicBezTo>
                  <a:pt x="86360" y="358140"/>
                  <a:pt x="82284" y="349745"/>
                  <a:pt x="76200" y="342900"/>
                </a:cubicBezTo>
                <a:cubicBezTo>
                  <a:pt x="61881" y="326791"/>
                  <a:pt x="30480" y="297180"/>
                  <a:pt x="30480" y="297180"/>
                </a:cubicBezTo>
                <a:lnTo>
                  <a:pt x="7620" y="228600"/>
                </a:lnTo>
                <a:lnTo>
                  <a:pt x="0" y="205740"/>
                </a:lnTo>
                <a:cubicBezTo>
                  <a:pt x="2540" y="175260"/>
                  <a:pt x="2592" y="144469"/>
                  <a:pt x="7620" y="114300"/>
                </a:cubicBezTo>
                <a:cubicBezTo>
                  <a:pt x="10261" y="98454"/>
                  <a:pt x="22860" y="68580"/>
                  <a:pt x="22860" y="68580"/>
                </a:cubicBezTo>
                <a:cubicBezTo>
                  <a:pt x="20320" y="58420"/>
                  <a:pt x="18117" y="48170"/>
                  <a:pt x="15240" y="38100"/>
                </a:cubicBezTo>
                <a:cubicBezTo>
                  <a:pt x="13033" y="30377"/>
                  <a:pt x="1940" y="20920"/>
                  <a:pt x="7620" y="15240"/>
                </a:cubicBezTo>
                <a:cubicBezTo>
                  <a:pt x="16778" y="6082"/>
                  <a:pt x="33020" y="10160"/>
                  <a:pt x="45720" y="7620"/>
                </a:cubicBezTo>
                <a:lnTo>
                  <a:pt x="22860" y="0"/>
                </a:lnTo>
                <a:lnTo>
                  <a:pt x="2286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875758" y="3649980"/>
            <a:ext cx="560862" cy="632460"/>
          </a:xfrm>
          <a:custGeom>
            <a:avLst/>
            <a:gdLst>
              <a:gd name="connsiteX0" fmla="*/ 4602 w 560862"/>
              <a:gd name="connsiteY0" fmla="*/ 0 h 632460"/>
              <a:gd name="connsiteX1" fmla="*/ 35082 w 560862"/>
              <a:gd name="connsiteY1" fmla="*/ 45720 h 632460"/>
              <a:gd name="connsiteX2" fmla="*/ 50322 w 560862"/>
              <a:gd name="connsiteY2" fmla="*/ 68580 h 632460"/>
              <a:gd name="connsiteX3" fmla="*/ 118902 w 560862"/>
              <a:gd name="connsiteY3" fmla="*/ 99060 h 632460"/>
              <a:gd name="connsiteX4" fmla="*/ 187482 w 560862"/>
              <a:gd name="connsiteY4" fmla="*/ 121920 h 632460"/>
              <a:gd name="connsiteX5" fmla="*/ 210342 w 560862"/>
              <a:gd name="connsiteY5" fmla="*/ 129540 h 632460"/>
              <a:gd name="connsiteX6" fmla="*/ 233202 w 560862"/>
              <a:gd name="connsiteY6" fmla="*/ 137160 h 632460"/>
              <a:gd name="connsiteX7" fmla="*/ 416082 w 560862"/>
              <a:gd name="connsiteY7" fmla="*/ 144780 h 632460"/>
              <a:gd name="connsiteX8" fmla="*/ 461802 w 560862"/>
              <a:gd name="connsiteY8" fmla="*/ 152400 h 632460"/>
              <a:gd name="connsiteX9" fmla="*/ 538002 w 560862"/>
              <a:gd name="connsiteY9" fmla="*/ 182880 h 632460"/>
              <a:gd name="connsiteX10" fmla="*/ 545622 w 560862"/>
              <a:gd name="connsiteY10" fmla="*/ 205740 h 632460"/>
              <a:gd name="connsiteX11" fmla="*/ 522762 w 560862"/>
              <a:gd name="connsiteY11" fmla="*/ 251460 h 632460"/>
              <a:gd name="connsiteX12" fmla="*/ 515142 w 560862"/>
              <a:gd name="connsiteY12" fmla="*/ 419100 h 632460"/>
              <a:gd name="connsiteX13" fmla="*/ 538002 w 560862"/>
              <a:gd name="connsiteY13" fmla="*/ 525780 h 632460"/>
              <a:gd name="connsiteX14" fmla="*/ 545622 w 560862"/>
              <a:gd name="connsiteY14" fmla="*/ 594360 h 632460"/>
              <a:gd name="connsiteX15" fmla="*/ 560862 w 560862"/>
              <a:gd name="connsiteY15" fmla="*/ 632460 h 632460"/>
              <a:gd name="connsiteX16" fmla="*/ 560862 w 560862"/>
              <a:gd name="connsiteY16" fmla="*/ 61722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862" h="632460">
                <a:moveTo>
                  <a:pt x="4602" y="0"/>
                </a:moveTo>
                <a:cubicBezTo>
                  <a:pt x="18455" y="55412"/>
                  <a:pt x="0" y="10638"/>
                  <a:pt x="35082" y="45720"/>
                </a:cubicBezTo>
                <a:cubicBezTo>
                  <a:pt x="41558" y="52196"/>
                  <a:pt x="43846" y="62104"/>
                  <a:pt x="50322" y="68580"/>
                </a:cubicBezTo>
                <a:cubicBezTo>
                  <a:pt x="68435" y="86693"/>
                  <a:pt x="96266" y="91515"/>
                  <a:pt x="118902" y="99060"/>
                </a:cubicBezTo>
                <a:lnTo>
                  <a:pt x="187482" y="121920"/>
                </a:lnTo>
                <a:lnTo>
                  <a:pt x="210342" y="129540"/>
                </a:lnTo>
                <a:cubicBezTo>
                  <a:pt x="217962" y="132080"/>
                  <a:pt x="225177" y="136826"/>
                  <a:pt x="233202" y="137160"/>
                </a:cubicBezTo>
                <a:lnTo>
                  <a:pt x="416082" y="144780"/>
                </a:lnTo>
                <a:cubicBezTo>
                  <a:pt x="431322" y="147320"/>
                  <a:pt x="446813" y="148653"/>
                  <a:pt x="461802" y="152400"/>
                </a:cubicBezTo>
                <a:cubicBezTo>
                  <a:pt x="499466" y="161816"/>
                  <a:pt x="506470" y="167114"/>
                  <a:pt x="538002" y="182880"/>
                </a:cubicBezTo>
                <a:cubicBezTo>
                  <a:pt x="540542" y="190500"/>
                  <a:pt x="545622" y="197708"/>
                  <a:pt x="545622" y="205740"/>
                </a:cubicBezTo>
                <a:cubicBezTo>
                  <a:pt x="545622" y="221514"/>
                  <a:pt x="530467" y="239902"/>
                  <a:pt x="522762" y="251460"/>
                </a:cubicBezTo>
                <a:cubicBezTo>
                  <a:pt x="520222" y="307340"/>
                  <a:pt x="513395" y="363190"/>
                  <a:pt x="515142" y="419100"/>
                </a:cubicBezTo>
                <a:cubicBezTo>
                  <a:pt x="515760" y="438864"/>
                  <a:pt x="530842" y="497139"/>
                  <a:pt x="538002" y="525780"/>
                </a:cubicBezTo>
                <a:cubicBezTo>
                  <a:pt x="540542" y="548640"/>
                  <a:pt x="541841" y="571672"/>
                  <a:pt x="545622" y="594360"/>
                </a:cubicBezTo>
                <a:cubicBezTo>
                  <a:pt x="547976" y="608484"/>
                  <a:pt x="554644" y="620023"/>
                  <a:pt x="560862" y="632460"/>
                </a:cubicBezTo>
                <a:lnTo>
                  <a:pt x="560862" y="61722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11111E-6 C -0.00312 -0.00301 -0.01024 -0.00972 -0.01337 -0.01111 C -0.01406 -0.01204 -0.01458 -0.0132 -0.01545 -0.01389 C -0.01615 -0.01435 -0.01701 -0.01412 -0.01753 -0.01482 C -0.01875 -0.01644 -0.02031 -0.02037 -0.02031 -0.02014 C -0.02083 -0.02361 -0.0224 -0.02963 -0.0224 -0.0294 C -0.02205 -0.03264 -0.02066 -0.03565 -0.02101 -0.03889 C -0.0217 -0.0463 -0.02552 -0.05232 -0.02726 -0.05926 C -0.02708 -0.06019 -0.02708 -0.06134 -0.02656 -0.06204 C -0.02604 -0.06273 -0.02483 -0.06204 -0.02448 -0.06296 C -0.02344 -0.06574 -0.02743 -0.06783 -0.02934 -0.06945 C -0.03333 -0.07292 -0.03576 -0.07801 -0.03906 -0.08241 C -0.03941 -0.08403 -0.04653 -0.09676 -0.04809 -0.09815 C -0.05139 -0.10486 -0.05799 -0.11482 -0.06406 -0.11759 C -0.06771 -0.125 -0.07344 -0.1338 -0.08003 -0.13611 C -0.08316 -0.14028 -0.09462 -0.14607 -0.09948 -0.14815 C -0.10295 -0.14745 -0.1059 -0.14676 -0.1092 -0.14537 C -0.11962 -0.1456 -0.13229 -0.13843 -0.14045 -0.14722 C -0.14479 -0.15185 -0.13819 -0.14884 -0.14462 -0.15093 C -0.14358 -0.15509 -0.14514 -0.15625 -0.1474 -0.15926 C -0.14878 -0.16482 -0.15 -0.17176 -0.14462 -0.17408 C -0.14601 -0.1794 -0.14323 -0.18472 -0.13976 -0.18704 C -0.14115 -0.19144 -0.14306 -0.19491 -0.14462 -0.19908 L -0.14462 -0.19352 " pathEditMode="relative" rAng="0" ptsTypes="ffffffffffffffffffffff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4.44444E-6 C -0.00711 -0.0007 -0.0085 -0.00186 -0.01041 -0.00278 C -0.01284 -0.00787 -0.01163 -0.00579 -0.01406 -0.00903 C -0.01597 -0.0169 -0.01736 -0.01667 -0.02135 -0.02292 C -0.02291 -0.02524 -0.02257 -0.02662 -0.02448 -0.02848 C -0.02534 -0.03033 -0.02691 -0.03264 -0.02812 -0.03403 C -0.02899 -0.03519 -0.03125 -0.03681 -0.03125 -0.03658 C -0.03281 -0.03982 -0.03489 -0.04213 -0.03645 -0.04514 C -0.03524 -0.04977 -0.03489 -0.05 -0.03802 -0.05278 C -0.0401 -0.05672 -0.04114 -0.06181 -0.04375 -0.06528 C -0.04514 -0.07107 -0.04757 -0.07639 -0.04948 -0.08195 C -0.05139 -0.0875 -0.05139 -0.09213 -0.05468 -0.09653 C -0.0552 -0.10047 -0.05468 -0.10625 -0.05781 -0.10764 C -0.06076 -0.11343 -0.05642 -0.10417 -0.05937 -0.11528 C -0.06024 -0.11829 -0.06215 -0.12107 -0.06406 -0.12292 C -0.06475 -0.1257 -0.06545 -0.12686 -0.06718 -0.12848 C -0.06788 -0.13102 -0.07083 -0.13473 -0.07083 -0.1345 C -0.07135 -0.13681 -0.07448 -0.13959 -0.07448 -0.13936 C -0.07569 -0.14213 -0.07777 -0.14491 -0.07968 -0.14653 C -0.08038 -0.14792 -0.08159 -0.14862 -0.08229 -0.15 C -0.08281 -0.15116 -0.08333 -0.15417 -0.08333 -0.15394 C -0.08142 -0.15579 -0.08177 -0.15741 -0.07968 -0.15834 C -0.07795 -0.16181 -0.07708 -0.16158 -0.07604 -0.16598 C -0.07569 -0.16737 -0.07291 -0.16737 -0.07291 -0.16713 C -0.07187 -0.17176 -0.07291 -0.16922 -0.06718 -0.17084 C -0.06302 -0.172 -0.05677 -0.17315 -0.05312 -0.17639 C -0.04948 -0.17963 -0.05121 -0.17871 -0.04843 -0.17987 C -0.04548 -0.19167 -0.02014 -0.18866 -0.01666 -0.18889 C -0.01562 -0.18936 -0.01441 -0.18936 -0.01354 -0.19028 C -0.01302 -0.19075 -0.0125 -0.19144 -0.01198 -0.19167 C -0.01093 -0.19237 -0.00989 -0.1926 -0.00885 -0.19306 C -0.00833 -0.19329 -0.00729 -0.19375 -0.00729 -0.19352 C -0.0059 -0.19908 -0.00017 -0.20186 0.00365 -0.20278 C 0.01841 -0.20186 0.03316 -0.2 0.04792 -0.19931 C 0.05105 -0.19792 0.05226 -0.19561 0.05521 -0.19375 " pathEditMode="relative" rAng="0" ptsTypes="ffffffffffffffffffffffffffffffffffA">
                                      <p:cBhvr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0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 C -0.00486 -0.00625 -0.0059 -0.01134 -0.0092 -0.01782 C -0.01076 -0.02106 -0.0158 -0.02546 -0.0158 -0.02523 C -0.01857 -0.03634 -0.01892 -0.04722 -0.0158 -0.0588 C -0.01527 -0.07477 -0.01788 -0.08333 -0.0125 -0.09444 C -0.01145 -0.10093 -0.01024 -0.10787 -0.00746 -0.11343 C -0.0085 -0.12245 -0.00642 -0.13125 -0.00416 -0.14005 C -0.00729 -0.14653 -0.0092 -0.1537 -0.0125 -0.15995 C -0.01302 -0.16551 -0.01371 -0.16944 -0.01493 -0.17454 C -0.01458 -0.17569 -0.01354 -0.17685 -0.01406 -0.17778 C -0.01493 -0.17917 -0.02413 -0.18727 -0.02656 -0.18889 C -0.0408 -0.19861 -0.05486 -0.20532 -0.07083 -0.2088 C -0.07413 -0.21181 -0.07795 -0.21319 -0.08159 -0.21551 C -0.08298 -0.2213 -0.08593 -0.22315 -0.08836 -0.22778 C -0.08958 -0.23356 -0.09097 -0.23565 -0.09166 -0.24213 C -0.08923 -0.25139 -0.08836 -0.25787 -0.08836 -0.26782 " pathEditMode="relative" rAng="0" ptsTypes="fffffffffffffffA">
                                      <p:cBhvr>
                                        <p:cTn id="4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6 C 0.00261 0.00579 0.00104 0.00232 0.00504 0.00996 C 0.00643 0.01251 0.01372 0.0132 0.0158 0.01459 C 0.02882 0.02315 0.04219 0.02292 0.0566 0.02454 C 0.06354 0.02894 0.06163 0.03126 0.06077 0.04237 C 0.06215 0.04769 0.05972 0.05047 0.05833 0.05556 C 0.0592 0.06042 0.0592 0.06667 0.06077 0.07107 C 0.06163 0.07362 0.06302 0.07547 0.06406 0.07778 C 0.06632 0.08241 0.06667 0.08843 0.06823 0.09329 " pathEditMode="relative" ptsTypes="ffffffff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il-l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ounded Rectangle 3"/>
          <p:cNvSpPr/>
          <p:nvPr/>
        </p:nvSpPr>
        <p:spPr>
          <a:xfrm>
            <a:off x="2438400" y="5715000"/>
            <a:ext cx="4800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ব্রডগেজ রেলপথ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0"/>
            <a:ext cx="8153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ব্রডগেজ লাইনের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মধ্যবর্তী দুরত্ব </a:t>
            </a: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১.৭০৬ মিটার বা ৫ফুট ৬ইঞ্চি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বাংলাদেশের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উল্লেখযোগ্য ব্রডগেজ রেলপথ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66700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খুলনা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দর্শনা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66116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খুলনা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ঈশ্বরদী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সৈয়দপুর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73380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ঈশ্বরদী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চাঁপাঃ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গঞ্জ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487680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সিরাজ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গঞ্জ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5867400"/>
          <a:ext cx="662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পোড়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দহ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রাজবাড়ী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গোয়ালন্দ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5562600" cy="6553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33600" y="44196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00600" y="137160"/>
          <a:ext cx="4191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447800"/>
                <a:gridCol w="1600200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খুলনা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ঈশ্বরদী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সৈয়দপুর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00600" y="914400"/>
          <a:ext cx="4191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727200"/>
                <a:gridCol w="10668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sz="36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সিরাজ</a:t>
                      </a:r>
                      <a:r>
                        <a:rPr lang="bn-BD" sz="3600" baseline="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গঞ্জ</a:t>
                      </a:r>
                      <a:endParaRPr lang="en-US" sz="36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rgbClr val="2240D8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3600" dirty="0">
                        <a:solidFill>
                          <a:srgbClr val="2240D8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00600" y="1600200"/>
          <a:ext cx="41148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/>
                <a:gridCol w="1219200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দর্শনা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পোড়</a:t>
                      </a:r>
                      <a:r>
                        <a:rPr lang="bn-BD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দহ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গোয়ালন্দ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1447800" y="914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3352800"/>
            <a:ext cx="152400" cy="152400"/>
          </a:xfrm>
          <a:prstGeom prst="ellipse">
            <a:avLst/>
          </a:prstGeom>
          <a:solidFill>
            <a:srgbClr val="224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33600" y="4419600"/>
            <a:ext cx="152400" cy="152400"/>
          </a:xfrm>
          <a:prstGeom prst="ellipse">
            <a:avLst/>
          </a:prstGeom>
          <a:solidFill>
            <a:srgbClr val="2240D8"/>
          </a:solidFill>
          <a:ln>
            <a:solidFill>
              <a:srgbClr val="224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800600" y="2286000"/>
          <a:ext cx="41910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/>
                <a:gridCol w="15240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খুলনা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ঈশ্বরদী</a:t>
                      </a:r>
                      <a:endParaRPr lang="en-US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Freeform 27"/>
          <p:cNvSpPr/>
          <p:nvPr/>
        </p:nvSpPr>
        <p:spPr>
          <a:xfrm>
            <a:off x="1531620" y="944880"/>
            <a:ext cx="739140" cy="3528060"/>
          </a:xfrm>
          <a:custGeom>
            <a:avLst/>
            <a:gdLst>
              <a:gd name="connsiteX0" fmla="*/ 38100 w 739140"/>
              <a:gd name="connsiteY0" fmla="*/ 0 h 3528060"/>
              <a:gd name="connsiteX1" fmla="*/ 0 w 739140"/>
              <a:gd name="connsiteY1" fmla="*/ 68580 h 3528060"/>
              <a:gd name="connsiteX2" fmla="*/ 7620 w 739140"/>
              <a:gd name="connsiteY2" fmla="*/ 114300 h 3528060"/>
              <a:gd name="connsiteX3" fmla="*/ 22860 w 739140"/>
              <a:gd name="connsiteY3" fmla="*/ 137160 h 3528060"/>
              <a:gd name="connsiteX4" fmla="*/ 30480 w 739140"/>
              <a:gd name="connsiteY4" fmla="*/ 160020 h 3528060"/>
              <a:gd name="connsiteX5" fmla="*/ 22860 w 739140"/>
              <a:gd name="connsiteY5" fmla="*/ 182880 h 3528060"/>
              <a:gd name="connsiteX6" fmla="*/ 7620 w 739140"/>
              <a:gd name="connsiteY6" fmla="*/ 205740 h 3528060"/>
              <a:gd name="connsiteX7" fmla="*/ 22860 w 739140"/>
              <a:gd name="connsiteY7" fmla="*/ 251460 h 3528060"/>
              <a:gd name="connsiteX8" fmla="*/ 30480 w 739140"/>
              <a:gd name="connsiteY8" fmla="*/ 274320 h 3528060"/>
              <a:gd name="connsiteX9" fmla="*/ 38100 w 739140"/>
              <a:gd name="connsiteY9" fmla="*/ 297180 h 3528060"/>
              <a:gd name="connsiteX10" fmla="*/ 53340 w 739140"/>
              <a:gd name="connsiteY10" fmla="*/ 320040 h 3528060"/>
              <a:gd name="connsiteX11" fmla="*/ 68580 w 739140"/>
              <a:gd name="connsiteY11" fmla="*/ 403860 h 3528060"/>
              <a:gd name="connsiteX12" fmla="*/ 76200 w 739140"/>
              <a:gd name="connsiteY12" fmla="*/ 472440 h 3528060"/>
              <a:gd name="connsiteX13" fmla="*/ 83820 w 739140"/>
              <a:gd name="connsiteY13" fmla="*/ 495300 h 3528060"/>
              <a:gd name="connsiteX14" fmla="*/ 91440 w 739140"/>
              <a:gd name="connsiteY14" fmla="*/ 541020 h 3528060"/>
              <a:gd name="connsiteX15" fmla="*/ 121920 w 739140"/>
              <a:gd name="connsiteY15" fmla="*/ 586740 h 3528060"/>
              <a:gd name="connsiteX16" fmla="*/ 137160 w 739140"/>
              <a:gd name="connsiteY16" fmla="*/ 609600 h 3528060"/>
              <a:gd name="connsiteX17" fmla="*/ 167640 w 739140"/>
              <a:gd name="connsiteY17" fmla="*/ 701040 h 3528060"/>
              <a:gd name="connsiteX18" fmla="*/ 182880 w 739140"/>
              <a:gd name="connsiteY18" fmla="*/ 746760 h 3528060"/>
              <a:gd name="connsiteX19" fmla="*/ 175260 w 739140"/>
              <a:gd name="connsiteY19" fmla="*/ 807720 h 3528060"/>
              <a:gd name="connsiteX20" fmla="*/ 167640 w 739140"/>
              <a:gd name="connsiteY20" fmla="*/ 830580 h 3528060"/>
              <a:gd name="connsiteX21" fmla="*/ 175260 w 739140"/>
              <a:gd name="connsiteY21" fmla="*/ 899160 h 3528060"/>
              <a:gd name="connsiteX22" fmla="*/ 198120 w 739140"/>
              <a:gd name="connsiteY22" fmla="*/ 967740 h 3528060"/>
              <a:gd name="connsiteX23" fmla="*/ 205740 w 739140"/>
              <a:gd name="connsiteY23" fmla="*/ 990600 h 3528060"/>
              <a:gd name="connsiteX24" fmla="*/ 213360 w 739140"/>
              <a:gd name="connsiteY24" fmla="*/ 1013460 h 3528060"/>
              <a:gd name="connsiteX25" fmla="*/ 213360 w 739140"/>
              <a:gd name="connsiteY25" fmla="*/ 1127760 h 3528060"/>
              <a:gd name="connsiteX26" fmla="*/ 198120 w 739140"/>
              <a:gd name="connsiteY26" fmla="*/ 1264920 h 3528060"/>
              <a:gd name="connsiteX27" fmla="*/ 205740 w 739140"/>
              <a:gd name="connsiteY27" fmla="*/ 1348740 h 3528060"/>
              <a:gd name="connsiteX28" fmla="*/ 205740 w 739140"/>
              <a:gd name="connsiteY28" fmla="*/ 1417320 h 3528060"/>
              <a:gd name="connsiteX29" fmla="*/ 182880 w 739140"/>
              <a:gd name="connsiteY29" fmla="*/ 1424940 h 3528060"/>
              <a:gd name="connsiteX30" fmla="*/ 160020 w 739140"/>
              <a:gd name="connsiteY30" fmla="*/ 1493520 h 3528060"/>
              <a:gd name="connsiteX31" fmla="*/ 144780 w 739140"/>
              <a:gd name="connsiteY31" fmla="*/ 1516380 h 3528060"/>
              <a:gd name="connsiteX32" fmla="*/ 121920 w 739140"/>
              <a:gd name="connsiteY32" fmla="*/ 1584960 h 3528060"/>
              <a:gd name="connsiteX33" fmla="*/ 114300 w 739140"/>
              <a:gd name="connsiteY33" fmla="*/ 1607820 h 3528060"/>
              <a:gd name="connsiteX34" fmla="*/ 99060 w 739140"/>
              <a:gd name="connsiteY34" fmla="*/ 1630680 h 3528060"/>
              <a:gd name="connsiteX35" fmla="*/ 99060 w 739140"/>
              <a:gd name="connsiteY35" fmla="*/ 1676400 h 3528060"/>
              <a:gd name="connsiteX36" fmla="*/ 106680 w 739140"/>
              <a:gd name="connsiteY36" fmla="*/ 1821180 h 3528060"/>
              <a:gd name="connsiteX37" fmla="*/ 114300 w 739140"/>
              <a:gd name="connsiteY37" fmla="*/ 1859280 h 3528060"/>
              <a:gd name="connsiteX38" fmla="*/ 129540 w 739140"/>
              <a:gd name="connsiteY38" fmla="*/ 1882140 h 3528060"/>
              <a:gd name="connsiteX39" fmla="*/ 137160 w 739140"/>
              <a:gd name="connsiteY39" fmla="*/ 1912620 h 3528060"/>
              <a:gd name="connsiteX40" fmla="*/ 129540 w 739140"/>
              <a:gd name="connsiteY40" fmla="*/ 1935480 h 3528060"/>
              <a:gd name="connsiteX41" fmla="*/ 152400 w 739140"/>
              <a:gd name="connsiteY41" fmla="*/ 2004060 h 3528060"/>
              <a:gd name="connsiteX42" fmla="*/ 160020 w 739140"/>
              <a:gd name="connsiteY42" fmla="*/ 2026920 h 3528060"/>
              <a:gd name="connsiteX43" fmla="*/ 190500 w 739140"/>
              <a:gd name="connsiteY43" fmla="*/ 2072640 h 3528060"/>
              <a:gd name="connsiteX44" fmla="*/ 205740 w 739140"/>
              <a:gd name="connsiteY44" fmla="*/ 2118360 h 3528060"/>
              <a:gd name="connsiteX45" fmla="*/ 213360 w 739140"/>
              <a:gd name="connsiteY45" fmla="*/ 2141220 h 3528060"/>
              <a:gd name="connsiteX46" fmla="*/ 175260 w 739140"/>
              <a:gd name="connsiteY46" fmla="*/ 2202180 h 3528060"/>
              <a:gd name="connsiteX47" fmla="*/ 167640 w 739140"/>
              <a:gd name="connsiteY47" fmla="*/ 2225040 h 3528060"/>
              <a:gd name="connsiteX48" fmla="*/ 160020 w 739140"/>
              <a:gd name="connsiteY48" fmla="*/ 2286000 h 3528060"/>
              <a:gd name="connsiteX49" fmla="*/ 137160 w 739140"/>
              <a:gd name="connsiteY49" fmla="*/ 2301240 h 3528060"/>
              <a:gd name="connsiteX50" fmla="*/ 121920 w 739140"/>
              <a:gd name="connsiteY50" fmla="*/ 2324100 h 3528060"/>
              <a:gd name="connsiteX51" fmla="*/ 137160 w 739140"/>
              <a:gd name="connsiteY51" fmla="*/ 2369820 h 3528060"/>
              <a:gd name="connsiteX52" fmla="*/ 121920 w 739140"/>
              <a:gd name="connsiteY52" fmla="*/ 2392680 h 3528060"/>
              <a:gd name="connsiteX53" fmla="*/ 129540 w 739140"/>
              <a:gd name="connsiteY53" fmla="*/ 2415540 h 3528060"/>
              <a:gd name="connsiteX54" fmla="*/ 137160 w 739140"/>
              <a:gd name="connsiteY54" fmla="*/ 2461260 h 3528060"/>
              <a:gd name="connsiteX55" fmla="*/ 114300 w 739140"/>
              <a:gd name="connsiteY55" fmla="*/ 2560320 h 3528060"/>
              <a:gd name="connsiteX56" fmla="*/ 106680 w 739140"/>
              <a:gd name="connsiteY56" fmla="*/ 2583180 h 3528060"/>
              <a:gd name="connsiteX57" fmla="*/ 91440 w 739140"/>
              <a:gd name="connsiteY57" fmla="*/ 2606040 h 3528060"/>
              <a:gd name="connsiteX58" fmla="*/ 68580 w 739140"/>
              <a:gd name="connsiteY58" fmla="*/ 2651760 h 3528060"/>
              <a:gd name="connsiteX59" fmla="*/ 68580 w 739140"/>
              <a:gd name="connsiteY59" fmla="*/ 2804160 h 3528060"/>
              <a:gd name="connsiteX60" fmla="*/ 114300 w 739140"/>
              <a:gd name="connsiteY60" fmla="*/ 2842260 h 3528060"/>
              <a:gd name="connsiteX61" fmla="*/ 129540 w 739140"/>
              <a:gd name="connsiteY61" fmla="*/ 2865120 h 3528060"/>
              <a:gd name="connsiteX62" fmla="*/ 198120 w 739140"/>
              <a:gd name="connsiteY62" fmla="*/ 2918460 h 3528060"/>
              <a:gd name="connsiteX63" fmla="*/ 243840 w 739140"/>
              <a:gd name="connsiteY63" fmla="*/ 2941320 h 3528060"/>
              <a:gd name="connsiteX64" fmla="*/ 289560 w 739140"/>
              <a:gd name="connsiteY64" fmla="*/ 2987040 h 3528060"/>
              <a:gd name="connsiteX65" fmla="*/ 312420 w 739140"/>
              <a:gd name="connsiteY65" fmla="*/ 3009900 h 3528060"/>
              <a:gd name="connsiteX66" fmla="*/ 342900 w 739140"/>
              <a:gd name="connsiteY66" fmla="*/ 3055620 h 3528060"/>
              <a:gd name="connsiteX67" fmla="*/ 350520 w 739140"/>
              <a:gd name="connsiteY67" fmla="*/ 3078480 h 3528060"/>
              <a:gd name="connsiteX68" fmla="*/ 373380 w 739140"/>
              <a:gd name="connsiteY68" fmla="*/ 3086100 h 3528060"/>
              <a:gd name="connsiteX69" fmla="*/ 426720 w 739140"/>
              <a:gd name="connsiteY69" fmla="*/ 3154680 h 3528060"/>
              <a:gd name="connsiteX70" fmla="*/ 441960 w 739140"/>
              <a:gd name="connsiteY70" fmla="*/ 3177540 h 3528060"/>
              <a:gd name="connsiteX71" fmla="*/ 464820 w 739140"/>
              <a:gd name="connsiteY71" fmla="*/ 3185160 h 3528060"/>
              <a:gd name="connsiteX72" fmla="*/ 502920 w 739140"/>
              <a:gd name="connsiteY72" fmla="*/ 3223260 h 3528060"/>
              <a:gd name="connsiteX73" fmla="*/ 548640 w 739140"/>
              <a:gd name="connsiteY73" fmla="*/ 3253740 h 3528060"/>
              <a:gd name="connsiteX74" fmla="*/ 563880 w 739140"/>
              <a:gd name="connsiteY74" fmla="*/ 3276600 h 3528060"/>
              <a:gd name="connsiteX75" fmla="*/ 586740 w 739140"/>
              <a:gd name="connsiteY75" fmla="*/ 3284220 h 3528060"/>
              <a:gd name="connsiteX76" fmla="*/ 601980 w 739140"/>
              <a:gd name="connsiteY76" fmla="*/ 3329940 h 3528060"/>
              <a:gd name="connsiteX77" fmla="*/ 617220 w 739140"/>
              <a:gd name="connsiteY77" fmla="*/ 3375660 h 3528060"/>
              <a:gd name="connsiteX78" fmla="*/ 624840 w 739140"/>
              <a:gd name="connsiteY78" fmla="*/ 3398520 h 3528060"/>
              <a:gd name="connsiteX79" fmla="*/ 647700 w 739140"/>
              <a:gd name="connsiteY79" fmla="*/ 3413760 h 3528060"/>
              <a:gd name="connsiteX80" fmla="*/ 655320 w 739140"/>
              <a:gd name="connsiteY80" fmla="*/ 3436620 h 3528060"/>
              <a:gd name="connsiteX81" fmla="*/ 678180 w 739140"/>
              <a:gd name="connsiteY81" fmla="*/ 3451860 h 3528060"/>
              <a:gd name="connsiteX82" fmla="*/ 701040 w 739140"/>
              <a:gd name="connsiteY82" fmla="*/ 3474720 h 3528060"/>
              <a:gd name="connsiteX83" fmla="*/ 693420 w 739140"/>
              <a:gd name="connsiteY83" fmla="*/ 3497580 h 3528060"/>
              <a:gd name="connsiteX84" fmla="*/ 693420 w 739140"/>
              <a:gd name="connsiteY84" fmla="*/ 3528060 h 3528060"/>
              <a:gd name="connsiteX85" fmla="*/ 739140 w 739140"/>
              <a:gd name="connsiteY85" fmla="*/ 3520440 h 3528060"/>
              <a:gd name="connsiteX86" fmla="*/ 716280 w 739140"/>
              <a:gd name="connsiteY86" fmla="*/ 3489960 h 352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39140" h="3528060">
                <a:moveTo>
                  <a:pt x="38100" y="0"/>
                </a:moveTo>
                <a:cubicBezTo>
                  <a:pt x="3165" y="52403"/>
                  <a:pt x="13412" y="28344"/>
                  <a:pt x="0" y="68580"/>
                </a:cubicBezTo>
                <a:cubicBezTo>
                  <a:pt x="2540" y="83820"/>
                  <a:pt x="2734" y="99643"/>
                  <a:pt x="7620" y="114300"/>
                </a:cubicBezTo>
                <a:cubicBezTo>
                  <a:pt x="10516" y="122988"/>
                  <a:pt x="18764" y="128969"/>
                  <a:pt x="22860" y="137160"/>
                </a:cubicBezTo>
                <a:cubicBezTo>
                  <a:pt x="26452" y="144344"/>
                  <a:pt x="27940" y="152400"/>
                  <a:pt x="30480" y="160020"/>
                </a:cubicBezTo>
                <a:cubicBezTo>
                  <a:pt x="27940" y="167640"/>
                  <a:pt x="26452" y="175696"/>
                  <a:pt x="22860" y="182880"/>
                </a:cubicBezTo>
                <a:cubicBezTo>
                  <a:pt x="18764" y="191071"/>
                  <a:pt x="7620" y="196582"/>
                  <a:pt x="7620" y="205740"/>
                </a:cubicBezTo>
                <a:cubicBezTo>
                  <a:pt x="7620" y="221804"/>
                  <a:pt x="17780" y="236220"/>
                  <a:pt x="22860" y="251460"/>
                </a:cubicBezTo>
                <a:lnTo>
                  <a:pt x="30480" y="274320"/>
                </a:lnTo>
                <a:cubicBezTo>
                  <a:pt x="33020" y="281940"/>
                  <a:pt x="33645" y="290497"/>
                  <a:pt x="38100" y="297180"/>
                </a:cubicBezTo>
                <a:lnTo>
                  <a:pt x="53340" y="320040"/>
                </a:lnTo>
                <a:cubicBezTo>
                  <a:pt x="63989" y="362637"/>
                  <a:pt x="61754" y="349254"/>
                  <a:pt x="68580" y="403860"/>
                </a:cubicBezTo>
                <a:cubicBezTo>
                  <a:pt x="71433" y="426683"/>
                  <a:pt x="72419" y="449752"/>
                  <a:pt x="76200" y="472440"/>
                </a:cubicBezTo>
                <a:cubicBezTo>
                  <a:pt x="77520" y="480363"/>
                  <a:pt x="82078" y="487459"/>
                  <a:pt x="83820" y="495300"/>
                </a:cubicBezTo>
                <a:cubicBezTo>
                  <a:pt x="87172" y="510382"/>
                  <a:pt x="85498" y="526758"/>
                  <a:pt x="91440" y="541020"/>
                </a:cubicBezTo>
                <a:cubicBezTo>
                  <a:pt x="98485" y="557927"/>
                  <a:pt x="111760" y="571500"/>
                  <a:pt x="121920" y="586740"/>
                </a:cubicBezTo>
                <a:cubicBezTo>
                  <a:pt x="127000" y="594360"/>
                  <a:pt x="134264" y="600912"/>
                  <a:pt x="137160" y="609600"/>
                </a:cubicBezTo>
                <a:lnTo>
                  <a:pt x="167640" y="701040"/>
                </a:lnTo>
                <a:lnTo>
                  <a:pt x="182880" y="746760"/>
                </a:lnTo>
                <a:cubicBezTo>
                  <a:pt x="180340" y="767080"/>
                  <a:pt x="178923" y="787572"/>
                  <a:pt x="175260" y="807720"/>
                </a:cubicBezTo>
                <a:cubicBezTo>
                  <a:pt x="173823" y="815623"/>
                  <a:pt x="167640" y="822548"/>
                  <a:pt x="167640" y="830580"/>
                </a:cubicBezTo>
                <a:cubicBezTo>
                  <a:pt x="167640" y="853581"/>
                  <a:pt x="170749" y="876606"/>
                  <a:pt x="175260" y="899160"/>
                </a:cubicBezTo>
                <a:lnTo>
                  <a:pt x="198120" y="967740"/>
                </a:lnTo>
                <a:lnTo>
                  <a:pt x="205740" y="990600"/>
                </a:lnTo>
                <a:lnTo>
                  <a:pt x="213360" y="1013460"/>
                </a:lnTo>
                <a:cubicBezTo>
                  <a:pt x="193892" y="1071865"/>
                  <a:pt x="213360" y="1003454"/>
                  <a:pt x="213360" y="1127760"/>
                </a:cubicBezTo>
                <a:cubicBezTo>
                  <a:pt x="213360" y="1225612"/>
                  <a:pt x="216100" y="1210981"/>
                  <a:pt x="198120" y="1264920"/>
                </a:cubicBezTo>
                <a:cubicBezTo>
                  <a:pt x="200660" y="1292860"/>
                  <a:pt x="201772" y="1320967"/>
                  <a:pt x="205740" y="1348740"/>
                </a:cubicBezTo>
                <a:cubicBezTo>
                  <a:pt x="210271" y="1380459"/>
                  <a:pt x="230020" y="1374830"/>
                  <a:pt x="205740" y="1417320"/>
                </a:cubicBezTo>
                <a:cubicBezTo>
                  <a:pt x="201755" y="1424294"/>
                  <a:pt x="190500" y="1422400"/>
                  <a:pt x="182880" y="1424940"/>
                </a:cubicBezTo>
                <a:cubicBezTo>
                  <a:pt x="148251" y="1476883"/>
                  <a:pt x="187397" y="1411390"/>
                  <a:pt x="160020" y="1493520"/>
                </a:cubicBezTo>
                <a:cubicBezTo>
                  <a:pt x="157124" y="1502208"/>
                  <a:pt x="148499" y="1508011"/>
                  <a:pt x="144780" y="1516380"/>
                </a:cubicBezTo>
                <a:lnTo>
                  <a:pt x="121920" y="1584960"/>
                </a:lnTo>
                <a:cubicBezTo>
                  <a:pt x="119380" y="1592580"/>
                  <a:pt x="118755" y="1601137"/>
                  <a:pt x="114300" y="1607820"/>
                </a:cubicBezTo>
                <a:lnTo>
                  <a:pt x="99060" y="1630680"/>
                </a:lnTo>
                <a:cubicBezTo>
                  <a:pt x="119380" y="1691640"/>
                  <a:pt x="99060" y="1615440"/>
                  <a:pt x="99060" y="1676400"/>
                </a:cubicBezTo>
                <a:cubicBezTo>
                  <a:pt x="99060" y="1724727"/>
                  <a:pt x="102667" y="1773020"/>
                  <a:pt x="106680" y="1821180"/>
                </a:cubicBezTo>
                <a:cubicBezTo>
                  <a:pt x="107756" y="1834087"/>
                  <a:pt x="109752" y="1847153"/>
                  <a:pt x="114300" y="1859280"/>
                </a:cubicBezTo>
                <a:cubicBezTo>
                  <a:pt x="117516" y="1867855"/>
                  <a:pt x="124460" y="1874520"/>
                  <a:pt x="129540" y="1882140"/>
                </a:cubicBezTo>
                <a:cubicBezTo>
                  <a:pt x="132080" y="1892300"/>
                  <a:pt x="137160" y="1902147"/>
                  <a:pt x="137160" y="1912620"/>
                </a:cubicBezTo>
                <a:cubicBezTo>
                  <a:pt x="137160" y="1920652"/>
                  <a:pt x="128653" y="1927497"/>
                  <a:pt x="129540" y="1935480"/>
                </a:cubicBezTo>
                <a:lnTo>
                  <a:pt x="152400" y="2004060"/>
                </a:lnTo>
                <a:cubicBezTo>
                  <a:pt x="154940" y="2011680"/>
                  <a:pt x="155565" y="2020237"/>
                  <a:pt x="160020" y="2026920"/>
                </a:cubicBezTo>
                <a:cubicBezTo>
                  <a:pt x="170180" y="2042160"/>
                  <a:pt x="184708" y="2055264"/>
                  <a:pt x="190500" y="2072640"/>
                </a:cubicBezTo>
                <a:lnTo>
                  <a:pt x="205740" y="2118360"/>
                </a:lnTo>
                <a:lnTo>
                  <a:pt x="213360" y="2141220"/>
                </a:lnTo>
                <a:cubicBezTo>
                  <a:pt x="195224" y="2195628"/>
                  <a:pt x="211486" y="2178029"/>
                  <a:pt x="175260" y="2202180"/>
                </a:cubicBezTo>
                <a:cubicBezTo>
                  <a:pt x="172720" y="2209800"/>
                  <a:pt x="169077" y="2217137"/>
                  <a:pt x="167640" y="2225040"/>
                </a:cubicBezTo>
                <a:cubicBezTo>
                  <a:pt x="163977" y="2245188"/>
                  <a:pt x="167625" y="2266987"/>
                  <a:pt x="160020" y="2286000"/>
                </a:cubicBezTo>
                <a:cubicBezTo>
                  <a:pt x="156619" y="2294503"/>
                  <a:pt x="144780" y="2296160"/>
                  <a:pt x="137160" y="2301240"/>
                </a:cubicBezTo>
                <a:cubicBezTo>
                  <a:pt x="132080" y="2308860"/>
                  <a:pt x="121920" y="2314942"/>
                  <a:pt x="121920" y="2324100"/>
                </a:cubicBezTo>
                <a:cubicBezTo>
                  <a:pt x="121920" y="2340164"/>
                  <a:pt x="137160" y="2369820"/>
                  <a:pt x="137160" y="2369820"/>
                </a:cubicBezTo>
                <a:cubicBezTo>
                  <a:pt x="132080" y="2377440"/>
                  <a:pt x="123426" y="2383647"/>
                  <a:pt x="121920" y="2392680"/>
                </a:cubicBezTo>
                <a:cubicBezTo>
                  <a:pt x="120600" y="2400603"/>
                  <a:pt x="127798" y="2407699"/>
                  <a:pt x="129540" y="2415540"/>
                </a:cubicBezTo>
                <a:cubicBezTo>
                  <a:pt x="132892" y="2430622"/>
                  <a:pt x="134620" y="2446020"/>
                  <a:pt x="137160" y="2461260"/>
                </a:cubicBezTo>
                <a:cubicBezTo>
                  <a:pt x="127268" y="2530503"/>
                  <a:pt x="135220" y="2497561"/>
                  <a:pt x="114300" y="2560320"/>
                </a:cubicBezTo>
                <a:cubicBezTo>
                  <a:pt x="111760" y="2567940"/>
                  <a:pt x="111135" y="2576497"/>
                  <a:pt x="106680" y="2583180"/>
                </a:cubicBezTo>
                <a:cubicBezTo>
                  <a:pt x="101600" y="2590800"/>
                  <a:pt x="95536" y="2597849"/>
                  <a:pt x="91440" y="2606040"/>
                </a:cubicBezTo>
                <a:cubicBezTo>
                  <a:pt x="59892" y="2669136"/>
                  <a:pt x="112256" y="2586246"/>
                  <a:pt x="68580" y="2651760"/>
                </a:cubicBezTo>
                <a:cubicBezTo>
                  <a:pt x="67959" y="2661071"/>
                  <a:pt x="50805" y="2768610"/>
                  <a:pt x="68580" y="2804160"/>
                </a:cubicBezTo>
                <a:cubicBezTo>
                  <a:pt x="75914" y="2818828"/>
                  <a:pt x="101172" y="2833508"/>
                  <a:pt x="114300" y="2842260"/>
                </a:cubicBezTo>
                <a:cubicBezTo>
                  <a:pt x="119380" y="2849880"/>
                  <a:pt x="123677" y="2858085"/>
                  <a:pt x="129540" y="2865120"/>
                </a:cubicBezTo>
                <a:cubicBezTo>
                  <a:pt x="151922" y="2891979"/>
                  <a:pt x="166259" y="2897219"/>
                  <a:pt x="198120" y="2918460"/>
                </a:cubicBezTo>
                <a:cubicBezTo>
                  <a:pt x="227663" y="2938155"/>
                  <a:pt x="212292" y="2930804"/>
                  <a:pt x="243840" y="2941320"/>
                </a:cubicBezTo>
                <a:lnTo>
                  <a:pt x="289560" y="2987040"/>
                </a:lnTo>
                <a:cubicBezTo>
                  <a:pt x="297180" y="2994660"/>
                  <a:pt x="306442" y="3000934"/>
                  <a:pt x="312420" y="3009900"/>
                </a:cubicBezTo>
                <a:cubicBezTo>
                  <a:pt x="322580" y="3025140"/>
                  <a:pt x="337108" y="3038244"/>
                  <a:pt x="342900" y="3055620"/>
                </a:cubicBezTo>
                <a:cubicBezTo>
                  <a:pt x="345440" y="3063240"/>
                  <a:pt x="344840" y="3072800"/>
                  <a:pt x="350520" y="3078480"/>
                </a:cubicBezTo>
                <a:cubicBezTo>
                  <a:pt x="356200" y="3084160"/>
                  <a:pt x="365760" y="3083560"/>
                  <a:pt x="373380" y="3086100"/>
                </a:cubicBezTo>
                <a:cubicBezTo>
                  <a:pt x="394201" y="3148562"/>
                  <a:pt x="358187" y="3051881"/>
                  <a:pt x="426720" y="3154680"/>
                </a:cubicBezTo>
                <a:cubicBezTo>
                  <a:pt x="431800" y="3162300"/>
                  <a:pt x="434809" y="3171819"/>
                  <a:pt x="441960" y="3177540"/>
                </a:cubicBezTo>
                <a:cubicBezTo>
                  <a:pt x="448232" y="3182558"/>
                  <a:pt x="457200" y="3182620"/>
                  <a:pt x="464820" y="3185160"/>
                </a:cubicBezTo>
                <a:cubicBezTo>
                  <a:pt x="492760" y="3227070"/>
                  <a:pt x="464820" y="3191510"/>
                  <a:pt x="502920" y="3223260"/>
                </a:cubicBezTo>
                <a:cubicBezTo>
                  <a:pt x="540973" y="3254971"/>
                  <a:pt x="508466" y="3240349"/>
                  <a:pt x="548640" y="3253740"/>
                </a:cubicBezTo>
                <a:cubicBezTo>
                  <a:pt x="553720" y="3261360"/>
                  <a:pt x="556729" y="3270879"/>
                  <a:pt x="563880" y="3276600"/>
                </a:cubicBezTo>
                <a:cubicBezTo>
                  <a:pt x="570152" y="3281618"/>
                  <a:pt x="582071" y="3277684"/>
                  <a:pt x="586740" y="3284220"/>
                </a:cubicBezTo>
                <a:cubicBezTo>
                  <a:pt x="596077" y="3297292"/>
                  <a:pt x="596900" y="3314700"/>
                  <a:pt x="601980" y="3329940"/>
                </a:cubicBezTo>
                <a:lnTo>
                  <a:pt x="617220" y="3375660"/>
                </a:lnTo>
                <a:cubicBezTo>
                  <a:pt x="619760" y="3383280"/>
                  <a:pt x="618157" y="3394065"/>
                  <a:pt x="624840" y="3398520"/>
                </a:cubicBezTo>
                <a:lnTo>
                  <a:pt x="647700" y="3413760"/>
                </a:lnTo>
                <a:cubicBezTo>
                  <a:pt x="650240" y="3421380"/>
                  <a:pt x="650302" y="3430348"/>
                  <a:pt x="655320" y="3436620"/>
                </a:cubicBezTo>
                <a:cubicBezTo>
                  <a:pt x="661041" y="3443771"/>
                  <a:pt x="671145" y="3445997"/>
                  <a:pt x="678180" y="3451860"/>
                </a:cubicBezTo>
                <a:cubicBezTo>
                  <a:pt x="686459" y="3458759"/>
                  <a:pt x="693420" y="3467100"/>
                  <a:pt x="701040" y="3474720"/>
                </a:cubicBezTo>
                <a:cubicBezTo>
                  <a:pt x="698500" y="3482340"/>
                  <a:pt x="698438" y="3491308"/>
                  <a:pt x="693420" y="3497580"/>
                </a:cubicBezTo>
                <a:cubicBezTo>
                  <a:pt x="672217" y="3524084"/>
                  <a:pt x="653663" y="3501556"/>
                  <a:pt x="693420" y="3528060"/>
                </a:cubicBezTo>
                <a:lnTo>
                  <a:pt x="739140" y="3520440"/>
                </a:lnTo>
                <a:lnTo>
                  <a:pt x="716280" y="348996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47800" y="365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507292" y="3276600"/>
            <a:ext cx="883483" cy="494129"/>
          </a:xfrm>
          <a:custGeom>
            <a:avLst/>
            <a:gdLst>
              <a:gd name="connsiteX0" fmla="*/ 16708 w 883483"/>
              <a:gd name="connsiteY0" fmla="*/ 485775 h 494129"/>
              <a:gd name="connsiteX1" fmla="*/ 73858 w 883483"/>
              <a:gd name="connsiteY1" fmla="*/ 457200 h 494129"/>
              <a:gd name="connsiteX2" fmla="*/ 102433 w 883483"/>
              <a:gd name="connsiteY2" fmla="*/ 447675 h 494129"/>
              <a:gd name="connsiteX3" fmla="*/ 131008 w 883483"/>
              <a:gd name="connsiteY3" fmla="*/ 361950 h 494129"/>
              <a:gd name="connsiteX4" fmla="*/ 159583 w 883483"/>
              <a:gd name="connsiteY4" fmla="*/ 304800 h 494129"/>
              <a:gd name="connsiteX5" fmla="*/ 216733 w 883483"/>
              <a:gd name="connsiteY5" fmla="*/ 266700 h 494129"/>
              <a:gd name="connsiteX6" fmla="*/ 245308 w 883483"/>
              <a:gd name="connsiteY6" fmla="*/ 114300 h 494129"/>
              <a:gd name="connsiteX7" fmla="*/ 264358 w 883483"/>
              <a:gd name="connsiteY7" fmla="*/ 85725 h 494129"/>
              <a:gd name="connsiteX8" fmla="*/ 292933 w 883483"/>
              <a:gd name="connsiteY8" fmla="*/ 66675 h 494129"/>
              <a:gd name="connsiteX9" fmla="*/ 302458 w 883483"/>
              <a:gd name="connsiteY9" fmla="*/ 38100 h 494129"/>
              <a:gd name="connsiteX10" fmla="*/ 359608 w 883483"/>
              <a:gd name="connsiteY10" fmla="*/ 19050 h 494129"/>
              <a:gd name="connsiteX11" fmla="*/ 388183 w 883483"/>
              <a:gd name="connsiteY11" fmla="*/ 0 h 494129"/>
              <a:gd name="connsiteX12" fmla="*/ 473908 w 883483"/>
              <a:gd name="connsiteY12" fmla="*/ 9525 h 494129"/>
              <a:gd name="connsiteX13" fmla="*/ 531058 w 883483"/>
              <a:gd name="connsiteY13" fmla="*/ 28575 h 494129"/>
              <a:gd name="connsiteX14" fmla="*/ 569158 w 883483"/>
              <a:gd name="connsiteY14" fmla="*/ 38100 h 494129"/>
              <a:gd name="connsiteX15" fmla="*/ 654883 w 883483"/>
              <a:gd name="connsiteY15" fmla="*/ 95250 h 494129"/>
              <a:gd name="connsiteX16" fmla="*/ 683458 w 883483"/>
              <a:gd name="connsiteY16" fmla="*/ 114300 h 494129"/>
              <a:gd name="connsiteX17" fmla="*/ 740608 w 883483"/>
              <a:gd name="connsiteY17" fmla="*/ 133350 h 494129"/>
              <a:gd name="connsiteX18" fmla="*/ 797758 w 883483"/>
              <a:gd name="connsiteY18" fmla="*/ 152400 h 494129"/>
              <a:gd name="connsiteX19" fmla="*/ 826333 w 883483"/>
              <a:gd name="connsiteY19" fmla="*/ 161925 h 494129"/>
              <a:gd name="connsiteX20" fmla="*/ 845383 w 883483"/>
              <a:gd name="connsiteY20" fmla="*/ 190500 h 494129"/>
              <a:gd name="connsiteX21" fmla="*/ 873958 w 883483"/>
              <a:gd name="connsiteY21" fmla="*/ 209550 h 494129"/>
              <a:gd name="connsiteX22" fmla="*/ 883483 w 883483"/>
              <a:gd name="connsiteY22" fmla="*/ 219075 h 494129"/>
              <a:gd name="connsiteX23" fmla="*/ 883483 w 883483"/>
              <a:gd name="connsiteY23" fmla="*/ 219075 h 4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3483" h="494129">
                <a:moveTo>
                  <a:pt x="16708" y="485775"/>
                </a:moveTo>
                <a:cubicBezTo>
                  <a:pt x="88532" y="461834"/>
                  <a:pt x="0" y="494129"/>
                  <a:pt x="73858" y="457200"/>
                </a:cubicBezTo>
                <a:cubicBezTo>
                  <a:pt x="82838" y="452710"/>
                  <a:pt x="92908" y="450850"/>
                  <a:pt x="102433" y="447675"/>
                </a:cubicBezTo>
                <a:lnTo>
                  <a:pt x="131008" y="361950"/>
                </a:lnTo>
                <a:cubicBezTo>
                  <a:pt x="137802" y="341567"/>
                  <a:pt x="142205" y="320006"/>
                  <a:pt x="159583" y="304800"/>
                </a:cubicBezTo>
                <a:cubicBezTo>
                  <a:pt x="176813" y="289723"/>
                  <a:pt x="216733" y="266700"/>
                  <a:pt x="216733" y="266700"/>
                </a:cubicBezTo>
                <a:cubicBezTo>
                  <a:pt x="220085" y="233183"/>
                  <a:pt x="221310" y="150297"/>
                  <a:pt x="245308" y="114300"/>
                </a:cubicBezTo>
                <a:cubicBezTo>
                  <a:pt x="251658" y="104775"/>
                  <a:pt x="256263" y="93820"/>
                  <a:pt x="264358" y="85725"/>
                </a:cubicBezTo>
                <a:cubicBezTo>
                  <a:pt x="272453" y="77630"/>
                  <a:pt x="283408" y="73025"/>
                  <a:pt x="292933" y="66675"/>
                </a:cubicBezTo>
                <a:cubicBezTo>
                  <a:pt x="296108" y="57150"/>
                  <a:pt x="294288" y="43936"/>
                  <a:pt x="302458" y="38100"/>
                </a:cubicBezTo>
                <a:cubicBezTo>
                  <a:pt x="318798" y="26428"/>
                  <a:pt x="342900" y="30189"/>
                  <a:pt x="359608" y="19050"/>
                </a:cubicBezTo>
                <a:lnTo>
                  <a:pt x="388183" y="0"/>
                </a:lnTo>
                <a:cubicBezTo>
                  <a:pt x="416758" y="3175"/>
                  <a:pt x="445715" y="3886"/>
                  <a:pt x="473908" y="9525"/>
                </a:cubicBezTo>
                <a:cubicBezTo>
                  <a:pt x="493599" y="13463"/>
                  <a:pt x="511577" y="23705"/>
                  <a:pt x="531058" y="28575"/>
                </a:cubicBezTo>
                <a:lnTo>
                  <a:pt x="569158" y="38100"/>
                </a:lnTo>
                <a:lnTo>
                  <a:pt x="654883" y="95250"/>
                </a:lnTo>
                <a:cubicBezTo>
                  <a:pt x="664408" y="101600"/>
                  <a:pt x="672598" y="110680"/>
                  <a:pt x="683458" y="114300"/>
                </a:cubicBezTo>
                <a:lnTo>
                  <a:pt x="740608" y="133350"/>
                </a:lnTo>
                <a:lnTo>
                  <a:pt x="797758" y="152400"/>
                </a:lnTo>
                <a:lnTo>
                  <a:pt x="826333" y="161925"/>
                </a:lnTo>
                <a:cubicBezTo>
                  <a:pt x="832683" y="171450"/>
                  <a:pt x="837288" y="182405"/>
                  <a:pt x="845383" y="190500"/>
                </a:cubicBezTo>
                <a:cubicBezTo>
                  <a:pt x="853478" y="198595"/>
                  <a:pt x="864800" y="202681"/>
                  <a:pt x="873958" y="209550"/>
                </a:cubicBezTo>
                <a:cubicBezTo>
                  <a:pt x="877550" y="212244"/>
                  <a:pt x="880308" y="215900"/>
                  <a:pt x="883483" y="219075"/>
                </a:cubicBezTo>
                <a:lnTo>
                  <a:pt x="883483" y="219075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2590800"/>
            <a:ext cx="152400" cy="152400"/>
          </a:xfrm>
          <a:prstGeom prst="ellipse">
            <a:avLst/>
          </a:prstGeom>
          <a:solidFill>
            <a:srgbClr val="2240D8"/>
          </a:solidFill>
          <a:ln>
            <a:solidFill>
              <a:srgbClr val="224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291032" y="2222500"/>
            <a:ext cx="1756968" cy="1221295"/>
          </a:xfrm>
          <a:custGeom>
            <a:avLst/>
            <a:gdLst>
              <a:gd name="connsiteX0" fmla="*/ 4368 w 1756968"/>
              <a:gd name="connsiteY0" fmla="*/ 438150 h 1221295"/>
              <a:gd name="connsiteX1" fmla="*/ 10718 w 1756968"/>
              <a:gd name="connsiteY1" fmla="*/ 501650 h 1221295"/>
              <a:gd name="connsiteX2" fmla="*/ 48818 w 1756968"/>
              <a:gd name="connsiteY2" fmla="*/ 514350 h 1221295"/>
              <a:gd name="connsiteX3" fmla="*/ 67868 w 1756968"/>
              <a:gd name="connsiteY3" fmla="*/ 527050 h 1221295"/>
              <a:gd name="connsiteX4" fmla="*/ 86918 w 1756968"/>
              <a:gd name="connsiteY4" fmla="*/ 546100 h 1221295"/>
              <a:gd name="connsiteX5" fmla="*/ 105968 w 1756968"/>
              <a:gd name="connsiteY5" fmla="*/ 552450 h 1221295"/>
              <a:gd name="connsiteX6" fmla="*/ 144068 w 1756968"/>
              <a:gd name="connsiteY6" fmla="*/ 577850 h 1221295"/>
              <a:gd name="connsiteX7" fmla="*/ 163118 w 1756968"/>
              <a:gd name="connsiteY7" fmla="*/ 590550 h 1221295"/>
              <a:gd name="connsiteX8" fmla="*/ 188518 w 1756968"/>
              <a:gd name="connsiteY8" fmla="*/ 603250 h 1221295"/>
              <a:gd name="connsiteX9" fmla="*/ 232968 w 1756968"/>
              <a:gd name="connsiteY9" fmla="*/ 622300 h 1221295"/>
              <a:gd name="connsiteX10" fmla="*/ 252018 w 1756968"/>
              <a:gd name="connsiteY10" fmla="*/ 641350 h 1221295"/>
              <a:gd name="connsiteX11" fmla="*/ 271068 w 1756968"/>
              <a:gd name="connsiteY11" fmla="*/ 647700 h 1221295"/>
              <a:gd name="connsiteX12" fmla="*/ 315518 w 1756968"/>
              <a:gd name="connsiteY12" fmla="*/ 673100 h 1221295"/>
              <a:gd name="connsiteX13" fmla="*/ 347268 w 1756968"/>
              <a:gd name="connsiteY13" fmla="*/ 679450 h 1221295"/>
              <a:gd name="connsiteX14" fmla="*/ 366318 w 1756968"/>
              <a:gd name="connsiteY14" fmla="*/ 685800 h 1221295"/>
              <a:gd name="connsiteX15" fmla="*/ 410768 w 1756968"/>
              <a:gd name="connsiteY15" fmla="*/ 698500 h 1221295"/>
              <a:gd name="connsiteX16" fmla="*/ 448868 w 1756968"/>
              <a:gd name="connsiteY16" fmla="*/ 717550 h 1221295"/>
              <a:gd name="connsiteX17" fmla="*/ 461568 w 1756968"/>
              <a:gd name="connsiteY17" fmla="*/ 736600 h 1221295"/>
              <a:gd name="connsiteX18" fmla="*/ 499668 w 1756968"/>
              <a:gd name="connsiteY18" fmla="*/ 762000 h 1221295"/>
              <a:gd name="connsiteX19" fmla="*/ 512368 w 1756968"/>
              <a:gd name="connsiteY19" fmla="*/ 781050 h 1221295"/>
              <a:gd name="connsiteX20" fmla="*/ 531418 w 1756968"/>
              <a:gd name="connsiteY20" fmla="*/ 787400 h 1221295"/>
              <a:gd name="connsiteX21" fmla="*/ 550468 w 1756968"/>
              <a:gd name="connsiteY21" fmla="*/ 800100 h 1221295"/>
              <a:gd name="connsiteX22" fmla="*/ 633018 w 1756968"/>
              <a:gd name="connsiteY22" fmla="*/ 793750 h 1221295"/>
              <a:gd name="connsiteX23" fmla="*/ 671118 w 1756968"/>
              <a:gd name="connsiteY23" fmla="*/ 768350 h 1221295"/>
              <a:gd name="connsiteX24" fmla="*/ 690168 w 1756968"/>
              <a:gd name="connsiteY24" fmla="*/ 762000 h 1221295"/>
              <a:gd name="connsiteX25" fmla="*/ 702868 w 1756968"/>
              <a:gd name="connsiteY25" fmla="*/ 742950 h 1221295"/>
              <a:gd name="connsiteX26" fmla="*/ 709218 w 1756968"/>
              <a:gd name="connsiteY26" fmla="*/ 723900 h 1221295"/>
              <a:gd name="connsiteX27" fmla="*/ 766368 w 1756968"/>
              <a:gd name="connsiteY27" fmla="*/ 704850 h 1221295"/>
              <a:gd name="connsiteX28" fmla="*/ 804468 w 1756968"/>
              <a:gd name="connsiteY28" fmla="*/ 692150 h 1221295"/>
              <a:gd name="connsiteX29" fmla="*/ 823518 w 1756968"/>
              <a:gd name="connsiteY29" fmla="*/ 685800 h 1221295"/>
              <a:gd name="connsiteX30" fmla="*/ 829868 w 1756968"/>
              <a:gd name="connsiteY30" fmla="*/ 666750 h 1221295"/>
              <a:gd name="connsiteX31" fmla="*/ 867968 w 1756968"/>
              <a:gd name="connsiteY31" fmla="*/ 654050 h 1221295"/>
              <a:gd name="connsiteX32" fmla="*/ 906068 w 1756968"/>
              <a:gd name="connsiteY32" fmla="*/ 641350 h 1221295"/>
              <a:gd name="connsiteX33" fmla="*/ 925118 w 1756968"/>
              <a:gd name="connsiteY33" fmla="*/ 635000 h 1221295"/>
              <a:gd name="connsiteX34" fmla="*/ 944168 w 1756968"/>
              <a:gd name="connsiteY34" fmla="*/ 628650 h 1221295"/>
              <a:gd name="connsiteX35" fmla="*/ 956868 w 1756968"/>
              <a:gd name="connsiteY35" fmla="*/ 609600 h 1221295"/>
              <a:gd name="connsiteX36" fmla="*/ 963218 w 1756968"/>
              <a:gd name="connsiteY36" fmla="*/ 590550 h 1221295"/>
              <a:gd name="connsiteX37" fmla="*/ 988618 w 1756968"/>
              <a:gd name="connsiteY37" fmla="*/ 584200 h 1221295"/>
              <a:gd name="connsiteX38" fmla="*/ 1007668 w 1756968"/>
              <a:gd name="connsiteY38" fmla="*/ 546100 h 1221295"/>
              <a:gd name="connsiteX39" fmla="*/ 1020368 w 1756968"/>
              <a:gd name="connsiteY39" fmla="*/ 508000 h 1221295"/>
              <a:gd name="connsiteX40" fmla="*/ 1026718 w 1756968"/>
              <a:gd name="connsiteY40" fmla="*/ 476250 h 1221295"/>
              <a:gd name="connsiteX41" fmla="*/ 1052118 w 1756968"/>
              <a:gd name="connsiteY41" fmla="*/ 438150 h 1221295"/>
              <a:gd name="connsiteX42" fmla="*/ 1058468 w 1756968"/>
              <a:gd name="connsiteY42" fmla="*/ 419100 h 1221295"/>
              <a:gd name="connsiteX43" fmla="*/ 1077518 w 1756968"/>
              <a:gd name="connsiteY43" fmla="*/ 406400 h 1221295"/>
              <a:gd name="connsiteX44" fmla="*/ 1096568 w 1756968"/>
              <a:gd name="connsiteY44" fmla="*/ 349250 h 1221295"/>
              <a:gd name="connsiteX45" fmla="*/ 1102918 w 1756968"/>
              <a:gd name="connsiteY45" fmla="*/ 330200 h 1221295"/>
              <a:gd name="connsiteX46" fmla="*/ 1121968 w 1756968"/>
              <a:gd name="connsiteY46" fmla="*/ 317500 h 1221295"/>
              <a:gd name="connsiteX47" fmla="*/ 1141018 w 1756968"/>
              <a:gd name="connsiteY47" fmla="*/ 260350 h 1221295"/>
              <a:gd name="connsiteX48" fmla="*/ 1147368 w 1756968"/>
              <a:gd name="connsiteY48" fmla="*/ 241300 h 1221295"/>
              <a:gd name="connsiteX49" fmla="*/ 1179118 w 1756968"/>
              <a:gd name="connsiteY49" fmla="*/ 234950 h 1221295"/>
              <a:gd name="connsiteX50" fmla="*/ 1172768 w 1756968"/>
              <a:gd name="connsiteY50" fmla="*/ 215900 h 1221295"/>
              <a:gd name="connsiteX51" fmla="*/ 1153718 w 1756968"/>
              <a:gd name="connsiteY51" fmla="*/ 177800 h 1221295"/>
              <a:gd name="connsiteX52" fmla="*/ 1160068 w 1756968"/>
              <a:gd name="connsiteY52" fmla="*/ 120650 h 1221295"/>
              <a:gd name="connsiteX53" fmla="*/ 1147368 w 1756968"/>
              <a:gd name="connsiteY53" fmla="*/ 101600 h 1221295"/>
              <a:gd name="connsiteX54" fmla="*/ 1166418 w 1756968"/>
              <a:gd name="connsiteY54" fmla="*/ 44450 h 1221295"/>
              <a:gd name="connsiteX55" fmla="*/ 1172768 w 1756968"/>
              <a:gd name="connsiteY55" fmla="*/ 25400 h 1221295"/>
              <a:gd name="connsiteX56" fmla="*/ 1210868 w 1756968"/>
              <a:gd name="connsiteY56" fmla="*/ 0 h 1221295"/>
              <a:gd name="connsiteX57" fmla="*/ 1287068 w 1756968"/>
              <a:gd name="connsiteY57" fmla="*/ 12700 h 1221295"/>
              <a:gd name="connsiteX58" fmla="*/ 1325168 w 1756968"/>
              <a:gd name="connsiteY58" fmla="*/ 25400 h 1221295"/>
              <a:gd name="connsiteX59" fmla="*/ 1344218 w 1756968"/>
              <a:gd name="connsiteY59" fmla="*/ 31750 h 1221295"/>
              <a:gd name="connsiteX60" fmla="*/ 1433118 w 1756968"/>
              <a:gd name="connsiteY60" fmla="*/ 44450 h 1221295"/>
              <a:gd name="connsiteX61" fmla="*/ 1452168 w 1756968"/>
              <a:gd name="connsiteY61" fmla="*/ 50800 h 1221295"/>
              <a:gd name="connsiteX62" fmla="*/ 1477568 w 1756968"/>
              <a:gd name="connsiteY62" fmla="*/ 57150 h 1221295"/>
              <a:gd name="connsiteX63" fmla="*/ 1496618 w 1756968"/>
              <a:gd name="connsiteY63" fmla="*/ 63500 h 1221295"/>
              <a:gd name="connsiteX64" fmla="*/ 1541068 w 1756968"/>
              <a:gd name="connsiteY64" fmla="*/ 76200 h 1221295"/>
              <a:gd name="connsiteX65" fmla="*/ 1560118 w 1756968"/>
              <a:gd name="connsiteY65" fmla="*/ 88900 h 1221295"/>
              <a:gd name="connsiteX66" fmla="*/ 1566468 w 1756968"/>
              <a:gd name="connsiteY66" fmla="*/ 107950 h 1221295"/>
              <a:gd name="connsiteX67" fmla="*/ 1604568 w 1756968"/>
              <a:gd name="connsiteY67" fmla="*/ 127000 h 1221295"/>
              <a:gd name="connsiteX68" fmla="*/ 1649018 w 1756968"/>
              <a:gd name="connsiteY68" fmla="*/ 184150 h 1221295"/>
              <a:gd name="connsiteX69" fmla="*/ 1680768 w 1756968"/>
              <a:gd name="connsiteY69" fmla="*/ 241300 h 1221295"/>
              <a:gd name="connsiteX70" fmla="*/ 1706168 w 1756968"/>
              <a:gd name="connsiteY70" fmla="*/ 260350 h 1221295"/>
              <a:gd name="connsiteX71" fmla="*/ 1718868 w 1756968"/>
              <a:gd name="connsiteY71" fmla="*/ 311150 h 1221295"/>
              <a:gd name="connsiteX72" fmla="*/ 1731568 w 1756968"/>
              <a:gd name="connsiteY72" fmla="*/ 330200 h 1221295"/>
              <a:gd name="connsiteX73" fmla="*/ 1737918 w 1756968"/>
              <a:gd name="connsiteY73" fmla="*/ 355600 h 1221295"/>
              <a:gd name="connsiteX74" fmla="*/ 1744268 w 1756968"/>
              <a:gd name="connsiteY74" fmla="*/ 431800 h 1221295"/>
              <a:gd name="connsiteX75" fmla="*/ 1756968 w 1756968"/>
              <a:gd name="connsiteY75" fmla="*/ 469900 h 1221295"/>
              <a:gd name="connsiteX76" fmla="*/ 1750618 w 1756968"/>
              <a:gd name="connsiteY76" fmla="*/ 558800 h 1221295"/>
              <a:gd name="connsiteX77" fmla="*/ 1737918 w 1756968"/>
              <a:gd name="connsiteY77" fmla="*/ 596900 h 1221295"/>
              <a:gd name="connsiteX78" fmla="*/ 1731568 w 1756968"/>
              <a:gd name="connsiteY78" fmla="*/ 615950 h 1221295"/>
              <a:gd name="connsiteX79" fmla="*/ 1706168 w 1756968"/>
              <a:gd name="connsiteY79" fmla="*/ 622300 h 1221295"/>
              <a:gd name="connsiteX80" fmla="*/ 1693468 w 1756968"/>
              <a:gd name="connsiteY80" fmla="*/ 641350 h 1221295"/>
              <a:gd name="connsiteX81" fmla="*/ 1680768 w 1756968"/>
              <a:gd name="connsiteY81" fmla="*/ 793750 h 1221295"/>
              <a:gd name="connsiteX82" fmla="*/ 1693468 w 1756968"/>
              <a:gd name="connsiteY82" fmla="*/ 863600 h 1221295"/>
              <a:gd name="connsiteX83" fmla="*/ 1680768 w 1756968"/>
              <a:gd name="connsiteY83" fmla="*/ 990600 h 1221295"/>
              <a:gd name="connsiteX84" fmla="*/ 1668068 w 1756968"/>
              <a:gd name="connsiteY84" fmla="*/ 1028700 h 1221295"/>
              <a:gd name="connsiteX85" fmla="*/ 1642668 w 1756968"/>
              <a:gd name="connsiteY85" fmla="*/ 1136650 h 1221295"/>
              <a:gd name="connsiteX86" fmla="*/ 1623618 w 1756968"/>
              <a:gd name="connsiteY86" fmla="*/ 1149350 h 1221295"/>
              <a:gd name="connsiteX87" fmla="*/ 1617268 w 1756968"/>
              <a:gd name="connsiteY87" fmla="*/ 1168400 h 1221295"/>
              <a:gd name="connsiteX88" fmla="*/ 1598218 w 1756968"/>
              <a:gd name="connsiteY88" fmla="*/ 1174750 h 1221295"/>
              <a:gd name="connsiteX89" fmla="*/ 1598218 w 1756968"/>
              <a:gd name="connsiteY89" fmla="*/ 1219200 h 1221295"/>
              <a:gd name="connsiteX90" fmla="*/ 1598218 w 1756968"/>
              <a:gd name="connsiteY90" fmla="*/ 1219200 h 12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6968" h="1221295">
                <a:moveTo>
                  <a:pt x="4368" y="438150"/>
                </a:moveTo>
                <a:cubicBezTo>
                  <a:pt x="6485" y="459317"/>
                  <a:pt x="0" y="483275"/>
                  <a:pt x="10718" y="501650"/>
                </a:cubicBezTo>
                <a:cubicBezTo>
                  <a:pt x="17463" y="513213"/>
                  <a:pt x="37679" y="506924"/>
                  <a:pt x="48818" y="514350"/>
                </a:cubicBezTo>
                <a:cubicBezTo>
                  <a:pt x="55168" y="518583"/>
                  <a:pt x="62005" y="522164"/>
                  <a:pt x="67868" y="527050"/>
                </a:cubicBezTo>
                <a:cubicBezTo>
                  <a:pt x="74767" y="532799"/>
                  <a:pt x="79446" y="541119"/>
                  <a:pt x="86918" y="546100"/>
                </a:cubicBezTo>
                <a:cubicBezTo>
                  <a:pt x="92487" y="549813"/>
                  <a:pt x="100117" y="549199"/>
                  <a:pt x="105968" y="552450"/>
                </a:cubicBezTo>
                <a:cubicBezTo>
                  <a:pt x="119311" y="559863"/>
                  <a:pt x="131368" y="569383"/>
                  <a:pt x="144068" y="577850"/>
                </a:cubicBezTo>
                <a:cubicBezTo>
                  <a:pt x="150418" y="582083"/>
                  <a:pt x="156292" y="587137"/>
                  <a:pt x="163118" y="590550"/>
                </a:cubicBezTo>
                <a:cubicBezTo>
                  <a:pt x="171585" y="594783"/>
                  <a:pt x="179817" y="599521"/>
                  <a:pt x="188518" y="603250"/>
                </a:cubicBezTo>
                <a:cubicBezTo>
                  <a:pt x="209246" y="612134"/>
                  <a:pt x="211908" y="607257"/>
                  <a:pt x="232968" y="622300"/>
                </a:cubicBezTo>
                <a:cubicBezTo>
                  <a:pt x="240276" y="627520"/>
                  <a:pt x="244546" y="636369"/>
                  <a:pt x="252018" y="641350"/>
                </a:cubicBezTo>
                <a:cubicBezTo>
                  <a:pt x="257587" y="645063"/>
                  <a:pt x="265081" y="644707"/>
                  <a:pt x="271068" y="647700"/>
                </a:cubicBezTo>
                <a:cubicBezTo>
                  <a:pt x="298939" y="661635"/>
                  <a:pt x="282120" y="661967"/>
                  <a:pt x="315518" y="673100"/>
                </a:cubicBezTo>
                <a:cubicBezTo>
                  <a:pt x="325757" y="676513"/>
                  <a:pt x="336797" y="676832"/>
                  <a:pt x="347268" y="679450"/>
                </a:cubicBezTo>
                <a:cubicBezTo>
                  <a:pt x="353762" y="681073"/>
                  <a:pt x="359882" y="683961"/>
                  <a:pt x="366318" y="685800"/>
                </a:cubicBezTo>
                <a:cubicBezTo>
                  <a:pt x="375813" y="688513"/>
                  <a:pt x="400618" y="693425"/>
                  <a:pt x="410768" y="698500"/>
                </a:cubicBezTo>
                <a:cubicBezTo>
                  <a:pt x="460007" y="723119"/>
                  <a:pt x="400985" y="701589"/>
                  <a:pt x="448868" y="717550"/>
                </a:cubicBezTo>
                <a:cubicBezTo>
                  <a:pt x="453101" y="723900"/>
                  <a:pt x="455825" y="731574"/>
                  <a:pt x="461568" y="736600"/>
                </a:cubicBezTo>
                <a:cubicBezTo>
                  <a:pt x="473055" y="746651"/>
                  <a:pt x="499668" y="762000"/>
                  <a:pt x="499668" y="762000"/>
                </a:cubicBezTo>
                <a:cubicBezTo>
                  <a:pt x="503901" y="768350"/>
                  <a:pt x="506409" y="776282"/>
                  <a:pt x="512368" y="781050"/>
                </a:cubicBezTo>
                <a:cubicBezTo>
                  <a:pt x="517595" y="785231"/>
                  <a:pt x="525431" y="784407"/>
                  <a:pt x="531418" y="787400"/>
                </a:cubicBezTo>
                <a:cubicBezTo>
                  <a:pt x="538244" y="790813"/>
                  <a:pt x="544118" y="795867"/>
                  <a:pt x="550468" y="800100"/>
                </a:cubicBezTo>
                <a:cubicBezTo>
                  <a:pt x="577985" y="797983"/>
                  <a:pt x="606329" y="800773"/>
                  <a:pt x="633018" y="793750"/>
                </a:cubicBezTo>
                <a:cubicBezTo>
                  <a:pt x="647779" y="789866"/>
                  <a:pt x="656638" y="773177"/>
                  <a:pt x="671118" y="768350"/>
                </a:cubicBezTo>
                <a:lnTo>
                  <a:pt x="690168" y="762000"/>
                </a:lnTo>
                <a:cubicBezTo>
                  <a:pt x="694401" y="755650"/>
                  <a:pt x="699455" y="749776"/>
                  <a:pt x="702868" y="742950"/>
                </a:cubicBezTo>
                <a:cubicBezTo>
                  <a:pt x="705861" y="736963"/>
                  <a:pt x="703771" y="727791"/>
                  <a:pt x="709218" y="723900"/>
                </a:cubicBezTo>
                <a:lnTo>
                  <a:pt x="766368" y="704850"/>
                </a:lnTo>
                <a:lnTo>
                  <a:pt x="804468" y="692150"/>
                </a:lnTo>
                <a:lnTo>
                  <a:pt x="823518" y="685800"/>
                </a:lnTo>
                <a:cubicBezTo>
                  <a:pt x="825635" y="679450"/>
                  <a:pt x="824421" y="670641"/>
                  <a:pt x="829868" y="666750"/>
                </a:cubicBezTo>
                <a:cubicBezTo>
                  <a:pt x="840761" y="658969"/>
                  <a:pt x="855268" y="658283"/>
                  <a:pt x="867968" y="654050"/>
                </a:cubicBezTo>
                <a:lnTo>
                  <a:pt x="906068" y="641350"/>
                </a:lnTo>
                <a:lnTo>
                  <a:pt x="925118" y="635000"/>
                </a:lnTo>
                <a:lnTo>
                  <a:pt x="944168" y="628650"/>
                </a:lnTo>
                <a:cubicBezTo>
                  <a:pt x="948401" y="622300"/>
                  <a:pt x="953455" y="616426"/>
                  <a:pt x="956868" y="609600"/>
                </a:cubicBezTo>
                <a:cubicBezTo>
                  <a:pt x="959861" y="603613"/>
                  <a:pt x="957991" y="594731"/>
                  <a:pt x="963218" y="590550"/>
                </a:cubicBezTo>
                <a:cubicBezTo>
                  <a:pt x="970033" y="585098"/>
                  <a:pt x="980151" y="586317"/>
                  <a:pt x="988618" y="584200"/>
                </a:cubicBezTo>
                <a:cubicBezTo>
                  <a:pt x="1011776" y="514725"/>
                  <a:pt x="974842" y="619958"/>
                  <a:pt x="1007668" y="546100"/>
                </a:cubicBezTo>
                <a:cubicBezTo>
                  <a:pt x="1013105" y="533867"/>
                  <a:pt x="1017743" y="521127"/>
                  <a:pt x="1020368" y="508000"/>
                </a:cubicBezTo>
                <a:cubicBezTo>
                  <a:pt x="1022485" y="497417"/>
                  <a:pt x="1022252" y="486076"/>
                  <a:pt x="1026718" y="476250"/>
                </a:cubicBezTo>
                <a:cubicBezTo>
                  <a:pt x="1033034" y="462355"/>
                  <a:pt x="1047291" y="452630"/>
                  <a:pt x="1052118" y="438150"/>
                </a:cubicBezTo>
                <a:cubicBezTo>
                  <a:pt x="1054235" y="431800"/>
                  <a:pt x="1054287" y="424327"/>
                  <a:pt x="1058468" y="419100"/>
                </a:cubicBezTo>
                <a:cubicBezTo>
                  <a:pt x="1063236" y="413141"/>
                  <a:pt x="1071168" y="410633"/>
                  <a:pt x="1077518" y="406400"/>
                </a:cubicBezTo>
                <a:lnTo>
                  <a:pt x="1096568" y="349250"/>
                </a:lnTo>
                <a:cubicBezTo>
                  <a:pt x="1098685" y="342900"/>
                  <a:pt x="1097349" y="333913"/>
                  <a:pt x="1102918" y="330200"/>
                </a:cubicBezTo>
                <a:lnTo>
                  <a:pt x="1121968" y="317500"/>
                </a:lnTo>
                <a:lnTo>
                  <a:pt x="1141018" y="260350"/>
                </a:lnTo>
                <a:cubicBezTo>
                  <a:pt x="1143135" y="254000"/>
                  <a:pt x="1140804" y="242613"/>
                  <a:pt x="1147368" y="241300"/>
                </a:cubicBezTo>
                <a:lnTo>
                  <a:pt x="1179118" y="234950"/>
                </a:lnTo>
                <a:cubicBezTo>
                  <a:pt x="1177001" y="228600"/>
                  <a:pt x="1175761" y="221887"/>
                  <a:pt x="1172768" y="215900"/>
                </a:cubicBezTo>
                <a:cubicBezTo>
                  <a:pt x="1148149" y="166661"/>
                  <a:pt x="1169679" y="225683"/>
                  <a:pt x="1153718" y="177800"/>
                </a:cubicBezTo>
                <a:cubicBezTo>
                  <a:pt x="1155835" y="158750"/>
                  <a:pt x="1161660" y="139751"/>
                  <a:pt x="1160068" y="120650"/>
                </a:cubicBezTo>
                <a:cubicBezTo>
                  <a:pt x="1159434" y="113045"/>
                  <a:pt x="1147368" y="109232"/>
                  <a:pt x="1147368" y="101600"/>
                </a:cubicBezTo>
                <a:lnTo>
                  <a:pt x="1166418" y="44450"/>
                </a:lnTo>
                <a:cubicBezTo>
                  <a:pt x="1168535" y="38100"/>
                  <a:pt x="1167199" y="29113"/>
                  <a:pt x="1172768" y="25400"/>
                </a:cubicBezTo>
                <a:lnTo>
                  <a:pt x="1210868" y="0"/>
                </a:lnTo>
                <a:cubicBezTo>
                  <a:pt x="1229949" y="2726"/>
                  <a:pt x="1266640" y="7129"/>
                  <a:pt x="1287068" y="12700"/>
                </a:cubicBezTo>
                <a:cubicBezTo>
                  <a:pt x="1299983" y="16222"/>
                  <a:pt x="1312468" y="21167"/>
                  <a:pt x="1325168" y="25400"/>
                </a:cubicBezTo>
                <a:cubicBezTo>
                  <a:pt x="1331518" y="27517"/>
                  <a:pt x="1337565" y="31011"/>
                  <a:pt x="1344218" y="31750"/>
                </a:cubicBezTo>
                <a:cubicBezTo>
                  <a:pt x="1379780" y="35701"/>
                  <a:pt x="1400769" y="36363"/>
                  <a:pt x="1433118" y="44450"/>
                </a:cubicBezTo>
                <a:cubicBezTo>
                  <a:pt x="1439612" y="46073"/>
                  <a:pt x="1445732" y="48961"/>
                  <a:pt x="1452168" y="50800"/>
                </a:cubicBezTo>
                <a:cubicBezTo>
                  <a:pt x="1460559" y="53198"/>
                  <a:pt x="1469177" y="54752"/>
                  <a:pt x="1477568" y="57150"/>
                </a:cubicBezTo>
                <a:cubicBezTo>
                  <a:pt x="1484004" y="58989"/>
                  <a:pt x="1490182" y="61661"/>
                  <a:pt x="1496618" y="63500"/>
                </a:cubicBezTo>
                <a:cubicBezTo>
                  <a:pt x="1506113" y="66213"/>
                  <a:pt x="1530918" y="71125"/>
                  <a:pt x="1541068" y="76200"/>
                </a:cubicBezTo>
                <a:cubicBezTo>
                  <a:pt x="1547894" y="79613"/>
                  <a:pt x="1553768" y="84667"/>
                  <a:pt x="1560118" y="88900"/>
                </a:cubicBezTo>
                <a:cubicBezTo>
                  <a:pt x="1562235" y="95250"/>
                  <a:pt x="1562287" y="102723"/>
                  <a:pt x="1566468" y="107950"/>
                </a:cubicBezTo>
                <a:cubicBezTo>
                  <a:pt x="1575420" y="119141"/>
                  <a:pt x="1592019" y="122817"/>
                  <a:pt x="1604568" y="127000"/>
                </a:cubicBezTo>
                <a:cubicBezTo>
                  <a:pt x="1621005" y="143437"/>
                  <a:pt x="1641423" y="161364"/>
                  <a:pt x="1649018" y="184150"/>
                </a:cubicBezTo>
                <a:cubicBezTo>
                  <a:pt x="1655939" y="204913"/>
                  <a:pt x="1661359" y="226744"/>
                  <a:pt x="1680768" y="241300"/>
                </a:cubicBezTo>
                <a:lnTo>
                  <a:pt x="1706168" y="260350"/>
                </a:lnTo>
                <a:cubicBezTo>
                  <a:pt x="1708583" y="272426"/>
                  <a:pt x="1712359" y="298133"/>
                  <a:pt x="1718868" y="311150"/>
                </a:cubicBezTo>
                <a:cubicBezTo>
                  <a:pt x="1722281" y="317976"/>
                  <a:pt x="1727335" y="323850"/>
                  <a:pt x="1731568" y="330200"/>
                </a:cubicBezTo>
                <a:cubicBezTo>
                  <a:pt x="1733685" y="338667"/>
                  <a:pt x="1736836" y="346940"/>
                  <a:pt x="1737918" y="355600"/>
                </a:cubicBezTo>
                <a:cubicBezTo>
                  <a:pt x="1741079" y="380891"/>
                  <a:pt x="1740078" y="406659"/>
                  <a:pt x="1744268" y="431800"/>
                </a:cubicBezTo>
                <a:cubicBezTo>
                  <a:pt x="1746469" y="445005"/>
                  <a:pt x="1756968" y="469900"/>
                  <a:pt x="1756968" y="469900"/>
                </a:cubicBezTo>
                <a:cubicBezTo>
                  <a:pt x="1754851" y="499533"/>
                  <a:pt x="1755025" y="529420"/>
                  <a:pt x="1750618" y="558800"/>
                </a:cubicBezTo>
                <a:cubicBezTo>
                  <a:pt x="1748632" y="572039"/>
                  <a:pt x="1742151" y="584200"/>
                  <a:pt x="1737918" y="596900"/>
                </a:cubicBezTo>
                <a:cubicBezTo>
                  <a:pt x="1735801" y="603250"/>
                  <a:pt x="1738062" y="614327"/>
                  <a:pt x="1731568" y="615950"/>
                </a:cubicBezTo>
                <a:lnTo>
                  <a:pt x="1706168" y="622300"/>
                </a:lnTo>
                <a:cubicBezTo>
                  <a:pt x="1701935" y="628650"/>
                  <a:pt x="1695476" y="633987"/>
                  <a:pt x="1693468" y="641350"/>
                </a:cubicBezTo>
                <a:cubicBezTo>
                  <a:pt x="1686619" y="666463"/>
                  <a:pt x="1680806" y="793147"/>
                  <a:pt x="1680768" y="793750"/>
                </a:cubicBezTo>
                <a:cubicBezTo>
                  <a:pt x="1682613" y="802975"/>
                  <a:pt x="1693730" y="856786"/>
                  <a:pt x="1693468" y="863600"/>
                </a:cubicBezTo>
                <a:cubicBezTo>
                  <a:pt x="1691833" y="906113"/>
                  <a:pt x="1687237" y="948550"/>
                  <a:pt x="1680768" y="990600"/>
                </a:cubicBezTo>
                <a:cubicBezTo>
                  <a:pt x="1678732" y="1003831"/>
                  <a:pt x="1668068" y="1028700"/>
                  <a:pt x="1668068" y="1028700"/>
                </a:cubicBezTo>
                <a:cubicBezTo>
                  <a:pt x="1662756" y="1103073"/>
                  <a:pt x="1682218" y="1103691"/>
                  <a:pt x="1642668" y="1136650"/>
                </a:cubicBezTo>
                <a:cubicBezTo>
                  <a:pt x="1636805" y="1141536"/>
                  <a:pt x="1629968" y="1145117"/>
                  <a:pt x="1623618" y="1149350"/>
                </a:cubicBezTo>
                <a:cubicBezTo>
                  <a:pt x="1621501" y="1155700"/>
                  <a:pt x="1622001" y="1163667"/>
                  <a:pt x="1617268" y="1168400"/>
                </a:cubicBezTo>
                <a:cubicBezTo>
                  <a:pt x="1612535" y="1173133"/>
                  <a:pt x="1599841" y="1168256"/>
                  <a:pt x="1598218" y="1174750"/>
                </a:cubicBezTo>
                <a:cubicBezTo>
                  <a:pt x="1586582" y="1221295"/>
                  <a:pt x="1622121" y="1219200"/>
                  <a:pt x="1598218" y="1219200"/>
                </a:cubicBezTo>
                <a:lnTo>
                  <a:pt x="1598218" y="121920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1019 C 0.00364 -0.01065 0.00156 -0.00973 0.00034 -0.01112 C -0.00087 -0.01274 -0.00018 -0.01598 -0.00052 -0.01783 C -0.00174 -0.02454 -0.00348 -0.02963 -0.00712 -0.0345 C -0.00955 -0.04399 -0.00591 -0.03218 -0.01059 -0.04005 C -0.01233 -0.04306 -0.01164 -0.047 -0.01389 -0.05 C -0.01632 -0.05325 -0.02275 -0.05625 -0.02639 -0.05787 C -0.0283 -0.06505 -0.0257 -0.05787 -0.02969 -0.06227 C -0.03143 -0.06412 -0.03229 -0.0669 -0.03386 -0.06899 C -0.03438 -0.0713 -0.03507 -0.07338 -0.03559 -0.0757 C -0.03577 -0.07686 -0.03594 -0.07778 -0.03629 -0.07894 C -0.03681 -0.08125 -0.03802 -0.08565 -0.03802 -0.08542 C -0.03976 -0.10093 -0.04445 -0.10162 -0.05469 -0.10348 C -0.05834 -0.1051 -0.06146 -0.10625 -0.06476 -0.10903 C -0.06875 -0.1169 -0.06858 -0.1132 -0.06719 -0.12014 C -0.0665 -0.12894 -0.06789 -0.13334 -0.06302 -0.13797 C -0.06094 -0.14561 -0.06285 -0.14375 -0.05886 -0.14561 C -0.05695 -0.15301 -0.05695 -0.16042 -0.05556 -0.16783 C -0.05608 -0.17315 -0.0566 -0.17825 -0.05799 -0.18357 C -0.05695 -0.18889 -0.05573 -0.19352 -0.05382 -0.19838 C -0.05295 -0.20024 -0.05348 -0.20325 -0.05226 -0.20463 C -0.05157 -0.20579 -0.05052 -0.20579 -0.04966 -0.20579 C -0.04827 -0.20926 -0.04636 -0.21575 -0.04636 -0.21551 C -0.04757 -0.21991 -0.04983 -0.22061 -0.05139 -0.22454 C -0.05365 -0.23033 -0.05469 -0.23866 -0.05556 -0.24491 C -0.05573 -0.2463 -0.0566 -0.25348 -0.05712 -0.25579 C -0.05764 -0.25834 -0.05834 -0.25996 -0.05886 -0.2625 C -0.0592 -0.26343 -0.05973 -0.26598 -0.05973 -0.26575 C -0.05834 -0.27778 -0.05799 -0.28588 -0.05712 -0.29908 C -0.05677 -0.30417 -0.05417 -0.3088 -0.05295 -0.31343 C -0.05209 -0.34676 -0.0507 -0.37871 -0.05886 -0.41019 C -0.05643 -0.41459 -0.05834 -0.41644 -0.05712 -0.4213 C -0.05782 -0.42917 -0.05886 -0.43496 -0.06059 -0.44237 C -0.06129 -0.44561 -0.06302 -0.45232 -0.06302 -0.45209 C -0.06389 -0.45973 -0.06476 -0.46713 -0.06806 -0.47338 C -0.06979 -0.48056 -0.06962 -0.4882 -0.07309 -0.49445 C -0.07344 -0.49862 -0.075 -0.50255 -0.07466 -0.50672 C -0.07414 -0.51204 -0.07223 -0.52223 -0.07223 -0.522 " pathEditMode="relative" rAng="0" ptsTypes="fffffffffffffffffffffffffffffffffffff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2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63 C 0.00069 1.11111E-6 0.00052 0.00208 0.00347 0.00463 C 0.00694 0.0118 0.01354 0.0169 0.01944 0.01944 C 0.02361 0.025 0.03177 0.02616 0.0375 0.02778 C 0.03889 0.02824 0.04166 0.02963 0.04166 0.02986 C 0.04375 0.03241 0.04514 0.03403 0.04791 0.03518 C 0.05034 0.04005 0.05486 0.0463 0.05902 0.04815 C 0.0684 0.0463 0.07691 0.04143 0.08611 0.03889 C 0.08923 0.03472 0.08732 0.03657 0.09236 0.03426 C 0.09305 0.03403 0.09444 0.03333 0.09444 0.03356 C 0.09809 0.02592 0.09323 0.03495 0.09791 0.0287 C 0.10104 0.02454 0.09878 0.02268 0.10416 0.02037 C 0.10521 0.01643 0.10642 0.0125 0.10902 0.01018 C 0.11059 0.00208 0.11215 -0.00417 0.11666 -0.01019 C 0.11736 -0.0132 0.11875 -0.01551 0.11944 -0.01852 C 0.11892 -0.01945 0.11805 -0.02014 0.11805 -0.0213 C 0.11805 -0.02153 0.12118 -0.02917 0.12152 -0.02963 C 0.12205 -0.03565 0.12118 -0.04028 0.125 -0.04352 C 0.12396 -0.04769 0.1217 -0.04792 0.125 -0.05093 C 0.12639 -0.05671 0.12673 -0.06042 0.13055 -0.06389 C 0.15382 -0.06273 0.14444 -0.06482 0.15764 -0.05741 C 0.1618 -0.05509 0.16614 -0.05533 0.17014 -0.05185 C 0.17222 -0.04769 0.17552 -0.04815 0.17847 -0.04537 C 0.17916 -0.04028 0.18073 -0.03264 0.18402 -0.02963 C 0.18576 -0.02292 0.18455 -0.0257 0.1868 -0.0213 C 0.18455 -0.01667 0.18698 -0.01852 0.18819 -0.01389 C 0.18472 -0.01088 0.18698 -0.00764 0.18819 -0.00278 C 0.18871 -0.0007 0.19097 0.00278 0.19097 0.00301 C 0.19201 0.01227 0.18975 0.01967 0.1875 0.0287 C 0.18524 0.03796 0.18871 0.02361 0.18611 0.03518 C 0.18576 0.03704 0.18472 0.04074 0.18472 0.04097 C 0.18455 0.0463 0.18507 0.05208 0.18402 0.05741 C 0.18385 0.05856 0.18194 0.05764 0.18125 0.05833 C 0.17604 0.06389 0.18559 0.0588 0.17847 0.06204 C 0.17864 0.06481 0.17882 0.06759 0.17916 0.07037 C 0.17951 0.07222 0.18055 0.07592 0.18055 0.07616 C 0.18003 0.08449 0.17986 0.0919 0.17639 0.09907 C 0.17708 0.1037 0.17916 0.10833 0.175 0.11111 " pathEditMode="relative" rAng="0" ptsTypes="fffffffffffffffffffffffffffffffffffffA">
                                      <p:cBhvr>
                                        <p:cTn id="2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26 -0.01041 -0.00122 0.00209 0.00416 -0.00694 C 0.00798 -0.01319 0.00625 -0.02222 0.0125 -0.025 C 0.01319 -0.02639 0.01406 -0.02778 0.01458 -0.02916 C 0.0151 -0.03055 0.0151 -0.03194 0.01562 -0.03333 C 0.01753 -0.03773 0.02066 -0.04097 0.02187 -0.04583 C 0.02274 -0.04953 0.02413 -0.05926 0.02708 -0.0625 C 0.02882 -0.06435 0.03142 -0.06504 0.03333 -0.06666 C 0.04479 -0.06504 0.05503 -0.06134 0.06458 -0.05278 C 0.06649 -0.05116 0.06875 -0.04977 0.07083 -0.04861 C 0.07291 -0.04745 0.07708 -0.04583 0.07708 -0.04583 C 0.08125 -0.03773 0.08767 -0.03472 0.09479 -0.03472 " pathEditMode="relative" ptsTypes="fffffffffffA">
                                      <p:cBhvr>
                                        <p:cTn id="4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4.44444E-6 C -0.00191 -0.00255 0.00225 0.00069 3.33333E-6 -0.01112 C -0.0007 -0.01482 -0.00591 -0.01991 -0.00834 -0.02107 C -0.00938 -0.02524 -0.01233 -0.03056 -0.01424 -0.0345 C -0.01667 -0.04607 -0.02518 -0.05093 -0.03004 -0.05996 C -0.03247 -0.06968 -0.02882 -0.05834 -0.03334 -0.06436 C -0.03403 -0.06528 -0.03368 -0.0669 -0.0342 -0.06783 C -0.0349 -0.06922 -0.03594 -0.06991 -0.03664 -0.07107 C -0.04028 -0.07732 -0.04341 -0.0845 -0.0467 -0.09121 C -0.04705 -0.0919 -0.04948 -0.09723 -0.05 -0.09769 C -0.0533 -0.1007 -0.0566 -0.10255 -0.06007 -0.10556 C -0.06667 -0.11135 -0.05886 -0.10695 -0.06493 -0.10996 C -0.06615 -0.11505 -0.06476 -0.12037 -0.06337 -0.12547 C -0.0625 -0.14375 -0.0625 -0.14445 -0.05747 -0.15787 C -0.05886 -0.17153 -0.06042 -0.1882 -0.05417 -0.2 C -0.0533 -0.20417 -0.05261 -0.20741 -0.05087 -0.21112 C -0.0474 -0.22871 -0.03316 -0.22153 -0.02084 -0.22223 C -0.01771 -0.22338 -0.01545 -0.22524 -0.0125 -0.22662 C -0.00938 -0.23125 -0.00539 -0.23218 -0.00174 -0.23565 C -0.00052 -0.23982 0.00052 -0.2419 0.0033 -0.24445 C 0.00573 -0.25348 0.00208 -0.2426 0.00659 -0.24885 C 0.00729 -0.24977 0.00694 -0.25139 0.00746 -0.25232 C 0.00868 -0.2544 0.01093 -0.2551 0.0125 -0.25672 C 0.01319 -0.26713 0.01198 -0.27431 0.0184 -0.2801 C 0.021 -0.28542 0.02448 -0.28866 0.02673 -0.29445 C 0.02639 -0.29584 0.02604 -0.29746 0.02586 -0.29885 C 0.02552 -0.30116 0.02534 -0.30348 0.025 -0.30556 C 0.02448 -0.30787 0.02326 -0.31227 0.02326 -0.31204 C 0.0243 -0.32524 0.02517 -0.32639 0.03246 -0.33334 C 0.04583 -0.33264 0.05 -0.33334 0.06007 -0.32894 C 0.06111 -0.32385 0.06475 -0.32153 0.0684 -0.31991 C 0.07014 -0.31621 0.07326 -0.30996 0.07586 -0.30787 C 0.0776 -0.30394 0.0783 -0.30162 0.08159 -0.3 C 0.08541 -0.29537 0.08628 -0.28889 0.08923 -0.28334 C 0.09062 -0.27686 0.08993 -0.26991 0.09166 -0.26343 C 0.09114 -0.25973 0.08958 -0.25625 0.08923 -0.25232 C 0.08854 -0.24607 0.08906 -0.23959 0.08836 -0.23334 C 0.08784 -0.22871 0.08541 -0.2213 0.0842 -0.21667 C 0.08455 -0.20787 0.08524 -0.19885 0.08507 -0.19005 C 0.08507 -0.18936 0.07968 -0.17269 0.07916 -0.17107 C 0.07743 -0.16621 0.07795 -0.15926 0.07413 -0.15672 " pathEditMode="relative" rAng="0" ptsTypes="ffffffffffffffffffffffffffffffffffffffffA">
                                      <p:cBhvr>
                                        <p:cTn id="5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603462_394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5943600"/>
            <a:ext cx="678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ডুয়েলগেজ রেলপথ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12-31__rail-tr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9200" y="5943600"/>
            <a:ext cx="678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ডুয়েলগেজ রেলপথ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362"/>
            <a:ext cx="9144000" cy="1417638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200"/>
            <a:ext cx="5486400" cy="175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লেলিন হোসেন</a:t>
            </a:r>
          </a:p>
          <a:p>
            <a:pPr>
              <a:buNone/>
            </a:pP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4600" dirty="0" smtClean="0"/>
          </a:p>
          <a:p>
            <a:endParaRPr lang="bn-BD" sz="4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7630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চুয়াডাংগা ফাযিল মাদ্রাসা, চুয়াডাংগা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pic>
        <p:nvPicPr>
          <p:cNvPr id="6" name="Picture 5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2959100" cy="300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dinge_Bridge_Bangladesh_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5867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হার্ডিঞ্জ  ব্রীজ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Jamuna-Brid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ounded Rectangle 3"/>
          <p:cNvSpPr/>
          <p:nvPr/>
        </p:nvSpPr>
        <p:spPr>
          <a:xfrm>
            <a:off x="1447800" y="5867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যমুনা সেতু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9351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2240D8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800" dirty="0">
              <a:solidFill>
                <a:srgbClr val="2240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352800"/>
            <a:ext cx="8229600" cy="236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যাত্রী ও মালামাল পরিবহনে রেলপথের গুরুত্ব ব্যাখ্যা কর।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2240D8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438401"/>
            <a:ext cx="8763000" cy="39623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এদেশের রেলপথ কি ধরনের সমস্যার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সম্মুখিন হচ্ছে? </a:t>
            </a:r>
          </a:p>
          <a:p>
            <a:pPr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এদেশের রেলপথের সমস্যা থেকে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উত্তোরণের উপায়সমূহ চিহ্নিত কর।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429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কোন কোন ধরনের রেলপথ আছে?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উল্ল্যেখযোগ্য রেলপথ সমূহ চিহ্নিত কর।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এদেশের রেলপথে বিরাজমান সমস্যা সমূহ কী কী? 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সমস্যাসমূহ থেকে উত্তরণের কৌশল নির্ধারণ কর। </a:t>
            </a:r>
          </a:p>
          <a:p>
            <a:endParaRPr lang="en-US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638"/>
            <a:ext cx="9144000" cy="14779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810001"/>
            <a:ext cx="9144000" cy="8381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রেলপথের উন্নয়নে তোমার সুপারিশগুলো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0"/>
            <a:ext cx="9144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324600" cy="1706562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মাধ্যমিক বাণিজ্যিক ভূগোল</a:t>
            </a:r>
          </a:p>
          <a:p>
            <a:pPr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দ্বাদশ </a:t>
            </a:r>
          </a:p>
          <a:p>
            <a:pPr>
              <a:buNone/>
            </a:pPr>
            <a:endParaRPr lang="bn-BD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2240D8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rgbClr val="2240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রেলপথের প্রকারভেদ উল্লেখ করতে পারবে।</a:t>
            </a:r>
          </a:p>
          <a:p>
            <a:pPr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উল্ল্যেখযোগ্য রেলপথ সমূহ চিহ্নিত করতে পারবে।</a:t>
            </a:r>
          </a:p>
          <a:p>
            <a:pPr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এদেশের রেলপথে বিরাজমান সমস্যা চিহ্নিত করতে পারবে।</a:t>
            </a:r>
          </a:p>
          <a:p>
            <a:pPr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সমস্যাসমূহ থেকে উত্তরণের কৌশল নির্ধারণ করতে পারবে।</a:t>
            </a:r>
          </a:p>
          <a:p>
            <a:pPr>
              <a:buFont typeface="Wingdings" pitchFamily="2" charset="2"/>
              <a:buChar char="q"/>
            </a:pPr>
            <a:endParaRPr lang="bn-BD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endParaRPr lang="bn-BD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l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3" y="0"/>
            <a:ext cx="91596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l-1326705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9144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 আমাদের আলোচনার</a:t>
            </a:r>
            <a:r>
              <a:rPr kumimoji="0" lang="bn-BD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বিষয়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42672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2819400"/>
            <a:ext cx="8763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  </a:t>
            </a:r>
            <a:r>
              <a:rPr kumimoji="0" lang="bn-BD" sz="9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রেলপথ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790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62200" y="5943600"/>
            <a:ext cx="4953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মালবাহী গাড়ি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1877</TotalTime>
  <Words>264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শিক্ষক পরিচিতি</vt:lpstr>
      <vt:lpstr>পাঠ পরিচিতি 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বিগত বছরের যাত্রী ও পন্য পরিবহনের তালিকা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জোড়ায় কাজ</vt:lpstr>
      <vt:lpstr>দলীয় কাজ</vt:lpstr>
      <vt:lpstr>মূল্যায়ন</vt:lpstr>
      <vt:lpstr>বাড়ির কাজ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Administrator</cp:lastModifiedBy>
  <cp:revision>245</cp:revision>
  <dcterms:created xsi:type="dcterms:W3CDTF">2006-08-16T00:00:00Z</dcterms:created>
  <dcterms:modified xsi:type="dcterms:W3CDTF">2013-04-12T12:01:05Z</dcterms:modified>
</cp:coreProperties>
</file>